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7" r:id="rId2"/>
    <p:sldId id="258" r:id="rId3"/>
    <p:sldId id="259" r:id="rId4"/>
    <p:sldId id="256"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gjx27TPvroUdbKCdnyPwO8skL68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3"/>
  </p:normalViewPr>
  <p:slideViewPr>
    <p:cSldViewPr snapToGrid="0" snapToObjects="1">
      <p:cViewPr varScale="1">
        <p:scale>
          <a:sx n="117" d="100"/>
          <a:sy n="117" d="100"/>
        </p:scale>
        <p:origin x="3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 name="Google Shape;6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p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3" name="Google Shape;83;p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3" name="Google Shape;5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914400" y="2130433"/>
            <a:ext cx="10363200" cy="14700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4D4D4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747"/>
              </a:spcBef>
              <a:spcAft>
                <a:spcPts val="0"/>
              </a:spcAft>
              <a:buClr>
                <a:srgbClr val="949495"/>
              </a:buClr>
              <a:buSzPts val="3733"/>
              <a:buNone/>
              <a:defRPr>
                <a:solidFill>
                  <a:srgbClr val="949495"/>
                </a:solidFill>
              </a:defRPr>
            </a:lvl1pPr>
            <a:lvl2pPr lvl="1" algn="ctr">
              <a:lnSpc>
                <a:spcPct val="100000"/>
              </a:lnSpc>
              <a:spcBef>
                <a:spcPts val="640"/>
              </a:spcBef>
              <a:spcAft>
                <a:spcPts val="0"/>
              </a:spcAft>
              <a:buClr>
                <a:srgbClr val="949495"/>
              </a:buClr>
              <a:buSzPts val="3200"/>
              <a:buNone/>
              <a:defRPr>
                <a:solidFill>
                  <a:srgbClr val="949495"/>
                </a:solidFill>
              </a:defRPr>
            </a:lvl2pPr>
            <a:lvl3pPr lvl="2" algn="ctr">
              <a:lnSpc>
                <a:spcPct val="100000"/>
              </a:lnSpc>
              <a:spcBef>
                <a:spcPts val="533"/>
              </a:spcBef>
              <a:spcAft>
                <a:spcPts val="0"/>
              </a:spcAft>
              <a:buClr>
                <a:srgbClr val="949495"/>
              </a:buClr>
              <a:buSzPts val="2667"/>
              <a:buNone/>
              <a:defRPr>
                <a:solidFill>
                  <a:srgbClr val="949495"/>
                </a:solidFill>
              </a:defRPr>
            </a:lvl3pPr>
            <a:lvl4pPr lvl="3" algn="ctr">
              <a:lnSpc>
                <a:spcPct val="100000"/>
              </a:lnSpc>
              <a:spcBef>
                <a:spcPts val="480"/>
              </a:spcBef>
              <a:spcAft>
                <a:spcPts val="0"/>
              </a:spcAft>
              <a:buClr>
                <a:srgbClr val="949495"/>
              </a:buClr>
              <a:buSzPts val="2400"/>
              <a:buNone/>
              <a:defRPr>
                <a:solidFill>
                  <a:srgbClr val="949495"/>
                </a:solidFill>
              </a:defRPr>
            </a:lvl4pPr>
            <a:lvl5pPr lvl="4" algn="ctr">
              <a:lnSpc>
                <a:spcPct val="100000"/>
              </a:lnSpc>
              <a:spcBef>
                <a:spcPts val="480"/>
              </a:spcBef>
              <a:spcAft>
                <a:spcPts val="0"/>
              </a:spcAft>
              <a:buClr>
                <a:srgbClr val="949495"/>
              </a:buClr>
              <a:buSzPts val="2400"/>
              <a:buNone/>
              <a:defRPr>
                <a:solidFill>
                  <a:srgbClr val="949495"/>
                </a:solidFill>
              </a:defRPr>
            </a:lvl5pPr>
            <a:lvl6pPr lvl="5" algn="ctr">
              <a:lnSpc>
                <a:spcPct val="100000"/>
              </a:lnSpc>
              <a:spcBef>
                <a:spcPts val="533"/>
              </a:spcBef>
              <a:spcAft>
                <a:spcPts val="0"/>
              </a:spcAft>
              <a:buClr>
                <a:srgbClr val="949495"/>
              </a:buClr>
              <a:buSzPts val="2667"/>
              <a:buNone/>
              <a:defRPr>
                <a:solidFill>
                  <a:srgbClr val="949495"/>
                </a:solidFill>
              </a:defRPr>
            </a:lvl6pPr>
            <a:lvl7pPr lvl="6" algn="ctr">
              <a:lnSpc>
                <a:spcPct val="100000"/>
              </a:lnSpc>
              <a:spcBef>
                <a:spcPts val="533"/>
              </a:spcBef>
              <a:spcAft>
                <a:spcPts val="0"/>
              </a:spcAft>
              <a:buClr>
                <a:srgbClr val="949495"/>
              </a:buClr>
              <a:buSzPts val="2667"/>
              <a:buNone/>
              <a:defRPr>
                <a:solidFill>
                  <a:srgbClr val="949495"/>
                </a:solidFill>
              </a:defRPr>
            </a:lvl7pPr>
            <a:lvl8pPr lvl="7" algn="ctr">
              <a:lnSpc>
                <a:spcPct val="100000"/>
              </a:lnSpc>
              <a:spcBef>
                <a:spcPts val="533"/>
              </a:spcBef>
              <a:spcAft>
                <a:spcPts val="0"/>
              </a:spcAft>
              <a:buClr>
                <a:srgbClr val="949495"/>
              </a:buClr>
              <a:buSzPts val="2667"/>
              <a:buNone/>
              <a:defRPr>
                <a:solidFill>
                  <a:srgbClr val="949495"/>
                </a:solidFill>
              </a:defRPr>
            </a:lvl8pPr>
            <a:lvl9pPr lvl="8" algn="ctr">
              <a:lnSpc>
                <a:spcPct val="100000"/>
              </a:lnSpc>
              <a:spcBef>
                <a:spcPts val="533"/>
              </a:spcBef>
              <a:spcAft>
                <a:spcPts val="0"/>
              </a:spcAft>
              <a:buClr>
                <a:srgbClr val="949495"/>
              </a:buClr>
              <a:buSzPts val="2667"/>
              <a:buNone/>
              <a:defRPr>
                <a:solidFill>
                  <a:srgbClr val="949495"/>
                </a:solidFill>
              </a:defRPr>
            </a:lvl9pPr>
          </a:lstStyle>
          <a:p>
            <a:endParaRPr/>
          </a:p>
        </p:txBody>
      </p:sp>
      <p:sp>
        <p:nvSpPr>
          <p:cNvPr id="14" name="Google Shape;14;p6"/>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609600" y="274639"/>
            <a:ext cx="10972800" cy="1143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4D4D4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609600" y="2303813"/>
            <a:ext cx="10972800" cy="3822351"/>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rgbClr val="4D4D4F"/>
              </a:buClr>
              <a:buSzPts val="1800"/>
              <a:buChar char="•"/>
              <a:defRPr/>
            </a:lvl1pPr>
            <a:lvl2pPr marL="914400" lvl="1" indent="-342900" algn="l">
              <a:lnSpc>
                <a:spcPct val="100000"/>
              </a:lnSpc>
              <a:spcBef>
                <a:spcPts val="360"/>
              </a:spcBef>
              <a:spcAft>
                <a:spcPts val="0"/>
              </a:spcAft>
              <a:buClr>
                <a:srgbClr val="4D4D4F"/>
              </a:buClr>
              <a:buSzPts val="1800"/>
              <a:buChar char="–"/>
              <a:defRPr/>
            </a:lvl2pPr>
            <a:lvl3pPr marL="1371600" lvl="2" indent="-342900" algn="l">
              <a:lnSpc>
                <a:spcPct val="100000"/>
              </a:lnSpc>
              <a:spcBef>
                <a:spcPts val="360"/>
              </a:spcBef>
              <a:spcAft>
                <a:spcPts val="0"/>
              </a:spcAft>
              <a:buClr>
                <a:srgbClr val="4D4D4F"/>
              </a:buClr>
              <a:buSzPts val="1800"/>
              <a:buChar char="•"/>
              <a:defRPr/>
            </a:lvl3pPr>
            <a:lvl4pPr marL="1828800" lvl="3" indent="-342900" algn="l">
              <a:lnSpc>
                <a:spcPct val="100000"/>
              </a:lnSpc>
              <a:spcBef>
                <a:spcPts val="360"/>
              </a:spcBef>
              <a:spcAft>
                <a:spcPts val="0"/>
              </a:spcAft>
              <a:buClr>
                <a:srgbClr val="4D4D4F"/>
              </a:buClr>
              <a:buSzPts val="1800"/>
              <a:buChar char="–"/>
              <a:defRPr/>
            </a:lvl4pPr>
            <a:lvl5pPr marL="2286000" lvl="4" indent="-342900" algn="l">
              <a:lnSpc>
                <a:spcPct val="100000"/>
              </a:lnSpc>
              <a:spcBef>
                <a:spcPts val="360"/>
              </a:spcBef>
              <a:spcAft>
                <a:spcPts val="0"/>
              </a:spcAft>
              <a:buClr>
                <a:srgbClr val="4D4D4F"/>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7"/>
          <p:cNvSpPr txBox="1">
            <a:spLocks noGrp="1"/>
          </p:cNvSpPr>
          <p:nvPr>
            <p:ph type="body" idx="2"/>
          </p:nvPr>
        </p:nvSpPr>
        <p:spPr>
          <a:xfrm>
            <a:off x="609600" y="1215324"/>
            <a:ext cx="10972800" cy="560917"/>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480"/>
              </a:spcBef>
              <a:spcAft>
                <a:spcPts val="0"/>
              </a:spcAft>
              <a:buClr>
                <a:srgbClr val="7F7F7F"/>
              </a:buClr>
              <a:buSzPts val="2400"/>
              <a:buNone/>
              <a:defRPr sz="2400">
                <a:solidFill>
                  <a:srgbClr val="7F7F7F"/>
                </a:solidFill>
              </a:defRPr>
            </a:lvl1pPr>
            <a:lvl2pPr marL="914400" lvl="1" indent="-342900" algn="l">
              <a:lnSpc>
                <a:spcPct val="100000"/>
              </a:lnSpc>
              <a:spcBef>
                <a:spcPts val="360"/>
              </a:spcBef>
              <a:spcAft>
                <a:spcPts val="0"/>
              </a:spcAft>
              <a:buClr>
                <a:srgbClr val="4D4D4F"/>
              </a:buClr>
              <a:buSzPts val="1800"/>
              <a:buChar char="–"/>
              <a:defRPr/>
            </a:lvl2pPr>
            <a:lvl3pPr marL="1371600" lvl="2" indent="-342900" algn="l">
              <a:lnSpc>
                <a:spcPct val="100000"/>
              </a:lnSpc>
              <a:spcBef>
                <a:spcPts val="360"/>
              </a:spcBef>
              <a:spcAft>
                <a:spcPts val="0"/>
              </a:spcAft>
              <a:buClr>
                <a:srgbClr val="4D4D4F"/>
              </a:buClr>
              <a:buSzPts val="1800"/>
              <a:buChar char="•"/>
              <a:defRPr/>
            </a:lvl3pPr>
            <a:lvl4pPr marL="1828800" lvl="3" indent="-342900" algn="l">
              <a:lnSpc>
                <a:spcPct val="100000"/>
              </a:lnSpc>
              <a:spcBef>
                <a:spcPts val="360"/>
              </a:spcBef>
              <a:spcAft>
                <a:spcPts val="0"/>
              </a:spcAft>
              <a:buClr>
                <a:srgbClr val="4D4D4F"/>
              </a:buClr>
              <a:buSzPts val="1800"/>
              <a:buChar char="–"/>
              <a:defRPr/>
            </a:lvl4pPr>
            <a:lvl5pPr marL="2286000" lvl="4" indent="-342900" algn="l">
              <a:lnSpc>
                <a:spcPct val="100000"/>
              </a:lnSpc>
              <a:spcBef>
                <a:spcPts val="360"/>
              </a:spcBef>
              <a:spcAft>
                <a:spcPts val="0"/>
              </a:spcAft>
              <a:buClr>
                <a:srgbClr val="4D4D4F"/>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24"/>
        <p:cNvGrpSpPr/>
        <p:nvPr/>
      </p:nvGrpSpPr>
      <p:grpSpPr>
        <a:xfrm>
          <a:off x="0" y="0"/>
          <a:ext cx="0" cy="0"/>
          <a:chOff x="0" y="0"/>
          <a:chExt cx="0" cy="0"/>
        </a:xfrm>
      </p:grpSpPr>
      <p:sp>
        <p:nvSpPr>
          <p:cNvPr id="25" name="Google Shape;25;p8"/>
          <p:cNvSpPr txBox="1">
            <a:spLocks noGrp="1"/>
          </p:cNvSpPr>
          <p:nvPr>
            <p:ph type="title"/>
          </p:nvPr>
        </p:nvSpPr>
        <p:spPr>
          <a:xfrm>
            <a:off x="609600" y="274639"/>
            <a:ext cx="10972800" cy="1143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4D4D4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8"/>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8"/>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
        <p:nvSpPr>
          <p:cNvPr id="29" name="Google Shape;29;p8"/>
          <p:cNvSpPr txBox="1">
            <a:spLocks noGrp="1"/>
          </p:cNvSpPr>
          <p:nvPr>
            <p:ph type="body" idx="1"/>
          </p:nvPr>
        </p:nvSpPr>
        <p:spPr>
          <a:xfrm>
            <a:off x="609600" y="1215324"/>
            <a:ext cx="10972800" cy="560917"/>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480"/>
              </a:spcBef>
              <a:spcAft>
                <a:spcPts val="0"/>
              </a:spcAft>
              <a:buClr>
                <a:srgbClr val="7F7F7F"/>
              </a:buClr>
              <a:buSzPts val="2400"/>
              <a:buNone/>
              <a:defRPr sz="2400">
                <a:solidFill>
                  <a:srgbClr val="7F7F7F"/>
                </a:solidFill>
              </a:defRPr>
            </a:lvl1pPr>
            <a:lvl2pPr marL="914400" lvl="1" indent="-342900" algn="l">
              <a:lnSpc>
                <a:spcPct val="100000"/>
              </a:lnSpc>
              <a:spcBef>
                <a:spcPts val="360"/>
              </a:spcBef>
              <a:spcAft>
                <a:spcPts val="0"/>
              </a:spcAft>
              <a:buClr>
                <a:srgbClr val="4D4D4F"/>
              </a:buClr>
              <a:buSzPts val="1800"/>
              <a:buChar char="–"/>
              <a:defRPr/>
            </a:lvl2pPr>
            <a:lvl3pPr marL="1371600" lvl="2" indent="-342900" algn="l">
              <a:lnSpc>
                <a:spcPct val="100000"/>
              </a:lnSpc>
              <a:spcBef>
                <a:spcPts val="360"/>
              </a:spcBef>
              <a:spcAft>
                <a:spcPts val="0"/>
              </a:spcAft>
              <a:buClr>
                <a:srgbClr val="4D4D4F"/>
              </a:buClr>
              <a:buSzPts val="1800"/>
              <a:buChar char="•"/>
              <a:defRPr/>
            </a:lvl3pPr>
            <a:lvl4pPr marL="1828800" lvl="3" indent="-342900" algn="l">
              <a:lnSpc>
                <a:spcPct val="100000"/>
              </a:lnSpc>
              <a:spcBef>
                <a:spcPts val="360"/>
              </a:spcBef>
              <a:spcAft>
                <a:spcPts val="0"/>
              </a:spcAft>
              <a:buClr>
                <a:srgbClr val="4D4D4F"/>
              </a:buClr>
              <a:buSzPts val="1800"/>
              <a:buChar char="–"/>
              <a:defRPr/>
            </a:lvl4pPr>
            <a:lvl5pPr marL="2286000" lvl="4" indent="-342900" algn="l">
              <a:lnSpc>
                <a:spcPct val="100000"/>
              </a:lnSpc>
              <a:spcBef>
                <a:spcPts val="360"/>
              </a:spcBef>
              <a:spcAft>
                <a:spcPts val="0"/>
              </a:spcAft>
              <a:buClr>
                <a:srgbClr val="4D4D4F"/>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30"/>
        <p:cNvGrpSpPr/>
        <p:nvPr/>
      </p:nvGrpSpPr>
      <p:grpSpPr>
        <a:xfrm>
          <a:off x="0" y="0"/>
          <a:ext cx="0" cy="0"/>
          <a:chOff x="0" y="0"/>
          <a:chExt cx="0" cy="0"/>
        </a:xfrm>
      </p:grpSpPr>
      <p:sp>
        <p:nvSpPr>
          <p:cNvPr id="31" name="Google Shape;31;p9"/>
          <p:cNvSpPr txBox="1">
            <a:spLocks noGrp="1"/>
          </p:cNvSpPr>
          <p:nvPr>
            <p:ph type="title"/>
          </p:nvPr>
        </p:nvSpPr>
        <p:spPr>
          <a:xfrm>
            <a:off x="609600" y="274639"/>
            <a:ext cx="10972800" cy="1143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4D4D4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9"/>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9"/>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5"/>
        <p:cNvGrpSpPr/>
        <p:nvPr/>
      </p:nvGrpSpPr>
      <p:grpSpPr>
        <a:xfrm>
          <a:off x="0" y="0"/>
          <a:ext cx="0" cy="0"/>
          <a:chOff x="0" y="0"/>
          <a:chExt cx="0" cy="0"/>
        </a:xfrm>
      </p:grpSpPr>
      <p:sp>
        <p:nvSpPr>
          <p:cNvPr id="36" name="Google Shape;36;p10"/>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0"/>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39"/>
        <p:cNvGrpSpPr/>
        <p:nvPr/>
      </p:nvGrpSpPr>
      <p:grpSpPr>
        <a:xfrm>
          <a:off x="0" y="0"/>
          <a:ext cx="0" cy="0"/>
          <a:chOff x="0" y="0"/>
          <a:chExt cx="0" cy="0"/>
        </a:xfrm>
      </p:grpSpPr>
      <p:sp>
        <p:nvSpPr>
          <p:cNvPr id="40" name="Google Shape;40;p11"/>
          <p:cNvSpPr/>
          <p:nvPr/>
        </p:nvSpPr>
        <p:spPr>
          <a:xfrm>
            <a:off x="0" y="0"/>
            <a:ext cx="12192000" cy="6858000"/>
          </a:xfrm>
          <a:prstGeom prst="rect">
            <a:avLst/>
          </a:prstGeom>
          <a:solidFill>
            <a:schemeClr val="accent2"/>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44"/>
              <a:buFont typeface="Arial"/>
              <a:buNone/>
            </a:pPr>
            <a:endParaRPr sz="2844" b="0" i="0" u="none" strike="noStrike" cap="none">
              <a:solidFill>
                <a:schemeClr val="lt1"/>
              </a:solidFill>
              <a:latin typeface="Arial"/>
              <a:ea typeface="Arial"/>
              <a:cs typeface="Arial"/>
              <a:sym typeface="Arial"/>
            </a:endParaRPr>
          </a:p>
        </p:txBody>
      </p:sp>
      <p:sp>
        <p:nvSpPr>
          <p:cNvPr id="41" name="Google Shape;41;p11"/>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1"/>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
        <p:nvSpPr>
          <p:cNvPr id="44" name="Google Shape;44;p11"/>
          <p:cNvSpPr txBox="1">
            <a:spLocks noGrp="1"/>
          </p:cNvSpPr>
          <p:nvPr>
            <p:ph type="body" idx="1"/>
          </p:nvPr>
        </p:nvSpPr>
        <p:spPr>
          <a:xfrm>
            <a:off x="609602" y="2748493"/>
            <a:ext cx="10961077" cy="1361017"/>
          </a:xfrm>
          <a:prstGeom prst="rect">
            <a:avLst/>
          </a:prstGeom>
          <a:noFill/>
          <a:ln>
            <a:noFill/>
          </a:ln>
        </p:spPr>
        <p:txBody>
          <a:bodyPr spcFirstLastPara="1" wrap="square" lIns="91425" tIns="45700" rIns="91425" bIns="45700" anchor="ctr" anchorCtr="0">
            <a:noAutofit/>
          </a:bodyPr>
          <a:lstStyle>
            <a:lvl1pPr marL="457200" lvl="0" indent="-228600" algn="l">
              <a:lnSpc>
                <a:spcPct val="100000"/>
              </a:lnSpc>
              <a:spcBef>
                <a:spcPts val="853"/>
              </a:spcBef>
              <a:spcAft>
                <a:spcPts val="0"/>
              </a:spcAft>
              <a:buClr>
                <a:schemeClr val="lt1"/>
              </a:buClr>
              <a:buSzPts val="4267"/>
              <a:buNone/>
              <a:defRPr sz="4267">
                <a:solidFill>
                  <a:schemeClr val="lt1"/>
                </a:solidFill>
              </a:defRPr>
            </a:lvl1pPr>
            <a:lvl2pPr marL="914400" lvl="1" indent="-228600" algn="l">
              <a:lnSpc>
                <a:spcPct val="100000"/>
              </a:lnSpc>
              <a:spcBef>
                <a:spcPts val="640"/>
              </a:spcBef>
              <a:spcAft>
                <a:spcPts val="0"/>
              </a:spcAft>
              <a:buClr>
                <a:schemeClr val="lt1"/>
              </a:buClr>
              <a:buSzPts val="3200"/>
              <a:buNone/>
              <a:defRPr>
                <a:solidFill>
                  <a:schemeClr val="lt1"/>
                </a:solidFill>
              </a:defRPr>
            </a:lvl2pPr>
            <a:lvl3pPr marL="1371600" lvl="2" indent="-228600" algn="l">
              <a:lnSpc>
                <a:spcPct val="100000"/>
              </a:lnSpc>
              <a:spcBef>
                <a:spcPts val="533"/>
              </a:spcBef>
              <a:spcAft>
                <a:spcPts val="0"/>
              </a:spcAft>
              <a:buClr>
                <a:schemeClr val="lt1"/>
              </a:buClr>
              <a:buSzPts val="2667"/>
              <a:buNone/>
              <a:defRPr>
                <a:solidFill>
                  <a:schemeClr val="lt1"/>
                </a:solidFill>
              </a:defRPr>
            </a:lvl3pPr>
            <a:lvl4pPr marL="1828800" lvl="3" indent="-228600" algn="l">
              <a:lnSpc>
                <a:spcPct val="100000"/>
              </a:lnSpc>
              <a:spcBef>
                <a:spcPts val="480"/>
              </a:spcBef>
              <a:spcAft>
                <a:spcPts val="0"/>
              </a:spcAft>
              <a:buClr>
                <a:schemeClr val="lt1"/>
              </a:buClr>
              <a:buSzPts val="2400"/>
              <a:buNone/>
              <a:defRPr>
                <a:solidFill>
                  <a:schemeClr val="lt1"/>
                </a:solidFill>
              </a:defRPr>
            </a:lvl4pPr>
            <a:lvl5pPr marL="2286000" lvl="4" indent="-228600" algn="l">
              <a:lnSpc>
                <a:spcPct val="100000"/>
              </a:lnSpc>
              <a:spcBef>
                <a:spcPts val="480"/>
              </a:spcBef>
              <a:spcAft>
                <a:spcPts val="0"/>
              </a:spcAft>
              <a:buClr>
                <a:schemeClr val="lt1"/>
              </a:buClr>
              <a:buSzPts val="2400"/>
              <a:buNone/>
              <a:defRPr>
                <a:solidFill>
                  <a:schemeClr val="lt1"/>
                </a:solidFil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5"/>
        <p:cNvGrpSpPr/>
        <p:nvPr/>
      </p:nvGrpSpPr>
      <p:grpSpPr>
        <a:xfrm>
          <a:off x="0" y="0"/>
          <a:ext cx="0" cy="0"/>
          <a:chOff x="0" y="0"/>
          <a:chExt cx="0" cy="0"/>
        </a:xfrm>
      </p:grpSpPr>
      <p:sp>
        <p:nvSpPr>
          <p:cNvPr id="46" name="Google Shape;46;p12"/>
          <p:cNvSpPr txBox="1">
            <a:spLocks noGrp="1"/>
          </p:cNvSpPr>
          <p:nvPr>
            <p:ph type="title"/>
          </p:nvPr>
        </p:nvSpPr>
        <p:spPr>
          <a:xfrm>
            <a:off x="609600" y="274639"/>
            <a:ext cx="10972800" cy="1143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4D4D4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2"/>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rgbClr val="4D4D4F"/>
              </a:buClr>
              <a:buSzPts val="1800"/>
              <a:buChar char="•"/>
              <a:defRPr/>
            </a:lvl1pPr>
            <a:lvl2pPr marL="914400" lvl="1" indent="-342900" algn="l">
              <a:lnSpc>
                <a:spcPct val="100000"/>
              </a:lnSpc>
              <a:spcBef>
                <a:spcPts val="360"/>
              </a:spcBef>
              <a:spcAft>
                <a:spcPts val="0"/>
              </a:spcAft>
              <a:buClr>
                <a:srgbClr val="4D4D4F"/>
              </a:buClr>
              <a:buSzPts val="1800"/>
              <a:buChar char="–"/>
              <a:defRPr/>
            </a:lvl2pPr>
            <a:lvl3pPr marL="1371600" lvl="2" indent="-342900" algn="l">
              <a:lnSpc>
                <a:spcPct val="100000"/>
              </a:lnSpc>
              <a:spcBef>
                <a:spcPts val="360"/>
              </a:spcBef>
              <a:spcAft>
                <a:spcPts val="0"/>
              </a:spcAft>
              <a:buClr>
                <a:srgbClr val="4D4D4F"/>
              </a:buClr>
              <a:buSzPts val="1800"/>
              <a:buChar char="•"/>
              <a:defRPr/>
            </a:lvl3pPr>
            <a:lvl4pPr marL="1828800" lvl="3" indent="-342900" algn="l">
              <a:lnSpc>
                <a:spcPct val="100000"/>
              </a:lnSpc>
              <a:spcBef>
                <a:spcPts val="360"/>
              </a:spcBef>
              <a:spcAft>
                <a:spcPts val="0"/>
              </a:spcAft>
              <a:buClr>
                <a:srgbClr val="4D4D4F"/>
              </a:buClr>
              <a:buSzPts val="1800"/>
              <a:buChar char="–"/>
              <a:defRPr/>
            </a:lvl4pPr>
            <a:lvl5pPr marL="2286000" lvl="4" indent="-342900" algn="l">
              <a:lnSpc>
                <a:spcPct val="100000"/>
              </a:lnSpc>
              <a:spcBef>
                <a:spcPts val="360"/>
              </a:spcBef>
              <a:spcAft>
                <a:spcPts val="0"/>
              </a:spcAft>
              <a:buClr>
                <a:srgbClr val="4D4D4F"/>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8" name="Google Shape;48;p12"/>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2"/>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2"/>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609600" y="274639"/>
            <a:ext cx="10972800" cy="1143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4D4D4F"/>
              </a:buClr>
              <a:buSzPts val="4267"/>
              <a:buFont typeface="Helvetica Neue"/>
              <a:buNone/>
              <a:defRPr sz="4267" b="1" i="0" u="none" strike="noStrike" cap="none">
                <a:solidFill>
                  <a:srgbClr val="4D4D4F"/>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Autofit/>
          </a:bodyPr>
          <a:lstStyle>
            <a:lvl1pPr marL="457200" marR="0" lvl="0" indent="-465645" algn="l" rtl="0">
              <a:lnSpc>
                <a:spcPct val="100000"/>
              </a:lnSpc>
              <a:spcBef>
                <a:spcPts val="747"/>
              </a:spcBef>
              <a:spcAft>
                <a:spcPts val="0"/>
              </a:spcAft>
              <a:buClr>
                <a:srgbClr val="4D4D4F"/>
              </a:buClr>
              <a:buSzPts val="3733"/>
              <a:buFont typeface="Arial"/>
              <a:buChar char="•"/>
              <a:defRPr sz="3733" b="0" i="0" u="none" strike="noStrike" cap="none">
                <a:solidFill>
                  <a:srgbClr val="4D4D4F"/>
                </a:solidFill>
                <a:latin typeface="Helvetica Neue"/>
                <a:ea typeface="Helvetica Neue"/>
                <a:cs typeface="Helvetica Neue"/>
                <a:sym typeface="Helvetica Neue"/>
              </a:defRPr>
            </a:lvl1pPr>
            <a:lvl2pPr marL="914400" marR="0" lvl="1" indent="-431800" algn="l" rtl="0">
              <a:lnSpc>
                <a:spcPct val="100000"/>
              </a:lnSpc>
              <a:spcBef>
                <a:spcPts val="640"/>
              </a:spcBef>
              <a:spcAft>
                <a:spcPts val="0"/>
              </a:spcAft>
              <a:buClr>
                <a:srgbClr val="4D4D4F"/>
              </a:buClr>
              <a:buSzPts val="3200"/>
              <a:buFont typeface="Arial"/>
              <a:buChar char="–"/>
              <a:defRPr sz="3200" b="0" i="0" u="none" strike="noStrike" cap="none">
                <a:solidFill>
                  <a:srgbClr val="4D4D4F"/>
                </a:solidFill>
                <a:latin typeface="Helvetica Neue"/>
                <a:ea typeface="Helvetica Neue"/>
                <a:cs typeface="Helvetica Neue"/>
                <a:sym typeface="Helvetica Neue"/>
              </a:defRPr>
            </a:lvl2pPr>
            <a:lvl3pPr marL="1371600" marR="0" lvl="2" indent="-397954" algn="l" rtl="0">
              <a:lnSpc>
                <a:spcPct val="100000"/>
              </a:lnSpc>
              <a:spcBef>
                <a:spcPts val="533"/>
              </a:spcBef>
              <a:spcAft>
                <a:spcPts val="0"/>
              </a:spcAft>
              <a:buClr>
                <a:srgbClr val="4D4D4F"/>
              </a:buClr>
              <a:buSzPts val="2667"/>
              <a:buFont typeface="Arial"/>
              <a:buChar char="•"/>
              <a:defRPr sz="2667" b="0" i="0" u="none" strike="noStrike" cap="none">
                <a:solidFill>
                  <a:srgbClr val="4D4D4F"/>
                </a:solidFill>
                <a:latin typeface="Helvetica Neue"/>
                <a:ea typeface="Helvetica Neue"/>
                <a:cs typeface="Helvetica Neue"/>
                <a:sym typeface="Helvetica Neue"/>
              </a:defRPr>
            </a:lvl3pPr>
            <a:lvl4pPr marL="1828800" marR="0" lvl="3" indent="-381000" algn="l" rtl="0">
              <a:lnSpc>
                <a:spcPct val="100000"/>
              </a:lnSpc>
              <a:spcBef>
                <a:spcPts val="480"/>
              </a:spcBef>
              <a:spcAft>
                <a:spcPts val="0"/>
              </a:spcAft>
              <a:buClr>
                <a:srgbClr val="4D4D4F"/>
              </a:buClr>
              <a:buSzPts val="2400"/>
              <a:buFont typeface="Arial"/>
              <a:buChar char="–"/>
              <a:defRPr sz="2400" b="0" i="0" u="none" strike="noStrike" cap="none">
                <a:solidFill>
                  <a:srgbClr val="4D4D4F"/>
                </a:solidFill>
                <a:latin typeface="Helvetica Neue"/>
                <a:ea typeface="Helvetica Neue"/>
                <a:cs typeface="Helvetica Neue"/>
                <a:sym typeface="Helvetica Neue"/>
              </a:defRPr>
            </a:lvl4pPr>
            <a:lvl5pPr marL="2286000" marR="0" lvl="4" indent="-381000" algn="l" rtl="0">
              <a:lnSpc>
                <a:spcPct val="100000"/>
              </a:lnSpc>
              <a:spcBef>
                <a:spcPts val="480"/>
              </a:spcBef>
              <a:spcAft>
                <a:spcPts val="0"/>
              </a:spcAft>
              <a:buClr>
                <a:srgbClr val="4D4D4F"/>
              </a:buClr>
              <a:buSzPts val="2400"/>
              <a:buFont typeface="Arial"/>
              <a:buChar char="»"/>
              <a:defRPr sz="2400" b="0" i="0" u="none" strike="noStrike" cap="none">
                <a:solidFill>
                  <a:srgbClr val="4D4D4F"/>
                </a:solidFill>
                <a:latin typeface="Helvetica Neue"/>
                <a:ea typeface="Helvetica Neue"/>
                <a:cs typeface="Helvetica Neue"/>
                <a:sym typeface="Helvetica Neue"/>
              </a:defRPr>
            </a:lvl5pPr>
            <a:lvl6pPr marL="2743200" marR="0" lvl="5" indent="-397954" algn="l" rtl="0">
              <a:lnSpc>
                <a:spcPct val="100000"/>
              </a:lnSpc>
              <a:spcBef>
                <a:spcPts val="533"/>
              </a:spcBef>
              <a:spcAft>
                <a:spcPts val="0"/>
              </a:spcAft>
              <a:buClr>
                <a:schemeClr val="dk1"/>
              </a:buClr>
              <a:buSzPts val="2667"/>
              <a:buFont typeface="Arial"/>
              <a:buChar char="•"/>
              <a:defRPr sz="2667" b="0" i="0" u="none" strike="noStrike" cap="none">
                <a:solidFill>
                  <a:schemeClr val="dk1"/>
                </a:solidFill>
                <a:latin typeface="Arial"/>
                <a:ea typeface="Arial"/>
                <a:cs typeface="Arial"/>
                <a:sym typeface="Arial"/>
              </a:defRPr>
            </a:lvl6pPr>
            <a:lvl7pPr marL="3200400" marR="0" lvl="6" indent="-397954" algn="l" rtl="0">
              <a:lnSpc>
                <a:spcPct val="100000"/>
              </a:lnSpc>
              <a:spcBef>
                <a:spcPts val="533"/>
              </a:spcBef>
              <a:spcAft>
                <a:spcPts val="0"/>
              </a:spcAft>
              <a:buClr>
                <a:schemeClr val="dk1"/>
              </a:buClr>
              <a:buSzPts val="2667"/>
              <a:buFont typeface="Arial"/>
              <a:buChar char="•"/>
              <a:defRPr sz="2667" b="0" i="0" u="none" strike="noStrike" cap="none">
                <a:solidFill>
                  <a:schemeClr val="dk1"/>
                </a:solidFill>
                <a:latin typeface="Arial"/>
                <a:ea typeface="Arial"/>
                <a:cs typeface="Arial"/>
                <a:sym typeface="Arial"/>
              </a:defRPr>
            </a:lvl7pPr>
            <a:lvl8pPr marL="3657600" marR="0" lvl="7" indent="-397954" algn="l" rtl="0">
              <a:lnSpc>
                <a:spcPct val="100000"/>
              </a:lnSpc>
              <a:spcBef>
                <a:spcPts val="533"/>
              </a:spcBef>
              <a:spcAft>
                <a:spcPts val="0"/>
              </a:spcAft>
              <a:buClr>
                <a:schemeClr val="dk1"/>
              </a:buClr>
              <a:buSzPts val="2667"/>
              <a:buFont typeface="Arial"/>
              <a:buChar char="•"/>
              <a:defRPr sz="2667" b="0" i="0" u="none" strike="noStrike" cap="none">
                <a:solidFill>
                  <a:schemeClr val="dk1"/>
                </a:solidFill>
                <a:latin typeface="Arial"/>
                <a:ea typeface="Arial"/>
                <a:cs typeface="Arial"/>
                <a:sym typeface="Arial"/>
              </a:defRPr>
            </a:lvl8pPr>
            <a:lvl9pPr marL="4114800" marR="0" lvl="8" indent="-397954" algn="l" rtl="0">
              <a:lnSpc>
                <a:spcPct val="100000"/>
              </a:lnSpc>
              <a:spcBef>
                <a:spcPts val="533"/>
              </a:spcBef>
              <a:spcAft>
                <a:spcPts val="0"/>
              </a:spcAft>
              <a:buClr>
                <a:schemeClr val="dk1"/>
              </a:buClr>
              <a:buSzPts val="2667"/>
              <a:buFont typeface="Arial"/>
              <a:buChar char="•"/>
              <a:defRPr sz="2667" b="0" i="0" u="none" strike="noStrike" cap="none">
                <a:solidFill>
                  <a:schemeClr val="dk1"/>
                </a:solidFill>
                <a:latin typeface="Arial"/>
                <a:ea typeface="Arial"/>
                <a:cs typeface="Arial"/>
                <a:sym typeface="Arial"/>
              </a:defRPr>
            </a:lvl9pPr>
          </a:lstStyle>
          <a:p>
            <a:endParaRPr/>
          </a:p>
        </p:txBody>
      </p:sp>
      <p:sp>
        <p:nvSpPr>
          <p:cNvPr id="8" name="Google Shape;8;p5"/>
          <p:cNvSpPr txBox="1">
            <a:spLocks noGrp="1"/>
          </p:cNvSpPr>
          <p:nvPr>
            <p:ph type="dt" idx="10"/>
          </p:nvPr>
        </p:nvSpPr>
        <p:spPr>
          <a:xfrm>
            <a:off x="609600" y="6356352"/>
            <a:ext cx="284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600" b="0" i="0" u="none" strike="noStrike" cap="none">
                <a:solidFill>
                  <a:srgbClr val="949495"/>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5"/>
          <p:cNvSpPr txBox="1">
            <a:spLocks noGrp="1"/>
          </p:cNvSpPr>
          <p:nvPr>
            <p:ph type="ftr" idx="11"/>
          </p:nvPr>
        </p:nvSpPr>
        <p:spPr>
          <a:xfrm>
            <a:off x="4165601" y="6356352"/>
            <a:ext cx="3860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600" b="0" i="0" u="none" strike="noStrike" cap="none">
                <a:solidFill>
                  <a:srgbClr val="949495"/>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5"/>
          <p:cNvSpPr txBox="1">
            <a:spLocks noGrp="1"/>
          </p:cNvSpPr>
          <p:nvPr>
            <p:ph type="sldNum" idx="12"/>
          </p:nvPr>
        </p:nvSpPr>
        <p:spPr>
          <a:xfrm>
            <a:off x="9347200" y="6492875"/>
            <a:ext cx="2844800" cy="365125"/>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dk1"/>
                </a:solidFill>
                <a:latin typeface="Helvetica Neue"/>
                <a:ea typeface="Helvetica Neue"/>
                <a:cs typeface="Helvetica Neue"/>
                <a:sym typeface="Helvetica Neue"/>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cxnSp>
        <p:nvCxnSpPr>
          <p:cNvPr id="65" name="Google Shape;65;p2"/>
          <p:cNvCxnSpPr/>
          <p:nvPr/>
        </p:nvCxnSpPr>
        <p:spPr>
          <a:xfrm>
            <a:off x="0" y="1383457"/>
            <a:ext cx="12192000" cy="0"/>
          </a:xfrm>
          <a:prstGeom prst="straightConnector1">
            <a:avLst/>
          </a:prstGeom>
          <a:noFill/>
          <a:ln w="76200" cap="flat" cmpd="sng">
            <a:solidFill>
              <a:srgbClr val="DBDBDB"/>
            </a:solidFill>
            <a:prstDash val="solid"/>
            <a:round/>
            <a:headEnd type="none" w="sm" len="sm"/>
            <a:tailEnd type="none" w="sm" len="sm"/>
          </a:ln>
        </p:spPr>
      </p:cxnSp>
      <p:sp>
        <p:nvSpPr>
          <p:cNvPr id="66" name="Google Shape;66;p2"/>
          <p:cNvSpPr/>
          <p:nvPr/>
        </p:nvSpPr>
        <p:spPr>
          <a:xfrm>
            <a:off x="1120246" y="1270723"/>
            <a:ext cx="225600" cy="225600"/>
          </a:xfrm>
          <a:prstGeom prst="ellipse">
            <a:avLst/>
          </a:prstGeom>
          <a:solidFill>
            <a:srgbClr val="30ADDF"/>
          </a:solidFill>
          <a:ln w="381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FFFFFF"/>
              </a:solidFill>
              <a:latin typeface="Arial"/>
              <a:ea typeface="Arial"/>
              <a:cs typeface="Arial"/>
              <a:sym typeface="Arial"/>
            </a:endParaRPr>
          </a:p>
        </p:txBody>
      </p:sp>
      <p:sp>
        <p:nvSpPr>
          <p:cNvPr id="67" name="Google Shape;67;p2"/>
          <p:cNvSpPr txBox="1"/>
          <p:nvPr/>
        </p:nvSpPr>
        <p:spPr>
          <a:xfrm>
            <a:off x="3175460" y="1669813"/>
            <a:ext cx="7791900" cy="4887300"/>
          </a:xfrm>
          <a:prstGeom prst="rect">
            <a:avLst/>
          </a:prstGeom>
          <a:no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000000"/>
              </a:buClr>
              <a:buSzPts val="1750"/>
              <a:buFont typeface="Arial"/>
              <a:buNone/>
            </a:pPr>
            <a:r>
              <a:rPr lang="en-US" sz="1750" b="1" i="0" u="none" strike="noStrike" cap="none">
                <a:solidFill>
                  <a:srgbClr val="30ADDF"/>
                </a:solidFill>
                <a:latin typeface="Helvetica Neue"/>
                <a:ea typeface="Helvetica Neue"/>
                <a:cs typeface="Helvetica Neue"/>
                <a:sym typeface="Helvetica Neue"/>
              </a:rPr>
              <a:t>Nate Klemp, </a:t>
            </a:r>
            <a:r>
              <a:rPr lang="en-US" sz="1750" b="0" i="0" u="none" strike="noStrike" cap="none">
                <a:solidFill>
                  <a:srgbClr val="4D4D4F"/>
                </a:solidFill>
                <a:latin typeface="Helvetica Neue"/>
                <a:ea typeface="Helvetica Neue"/>
                <a:cs typeface="Helvetica Neue"/>
                <a:sym typeface="Helvetica Neue"/>
              </a:rPr>
              <a:t>PhD, is a writer, philosopher, and entrepreneur. He is the co-author, along with Eric Langshur, of the New York Times Bestseller </a:t>
            </a:r>
            <a:r>
              <a:rPr lang="en-US" sz="1750" b="0" i="1" u="none" strike="noStrike" cap="none">
                <a:solidFill>
                  <a:srgbClr val="4D4D4F"/>
                </a:solidFill>
                <a:latin typeface="Helvetica Neue"/>
                <a:ea typeface="Helvetica Neue"/>
                <a:cs typeface="Helvetica Neue"/>
                <a:sym typeface="Helvetica Neue"/>
              </a:rPr>
              <a:t>Start Here: Master the Lifelong Habit of Wellbeing</a:t>
            </a:r>
            <a:r>
              <a:rPr lang="en-US" sz="1750" b="0" i="0" u="none" strike="noStrike" cap="none">
                <a:solidFill>
                  <a:srgbClr val="4D4D4F"/>
                </a:solidFill>
                <a:latin typeface="Helvetica Neue"/>
                <a:ea typeface="Helvetica Neue"/>
                <a:cs typeface="Helvetica Neue"/>
                <a:sym typeface="Helvetica Neue"/>
              </a:rPr>
              <a:t> (Simon &amp; Schuster: North Star Way). He is also a founding partner at Mindful, the world's largest mindfulness training and media platform, and was formerly the co-founder and Chief Innovation Officer at LIFE Cross Training (LIFE XT). Along with his wife Kaley, he is the author of the book, T</a:t>
            </a:r>
            <a:r>
              <a:rPr lang="en-US" sz="1750" b="0" i="1" u="none" strike="noStrike" cap="none">
                <a:solidFill>
                  <a:srgbClr val="4D4D4F"/>
                </a:solidFill>
                <a:latin typeface="Helvetica Neue"/>
                <a:ea typeface="Helvetica Neue"/>
                <a:cs typeface="Helvetica Neue"/>
                <a:sym typeface="Helvetica Neue"/>
              </a:rPr>
              <a:t>he 80/80 Marriage: A New Model for a Happier, Stronger Relationship</a:t>
            </a:r>
            <a:r>
              <a:rPr lang="en-US" sz="1750" b="0" i="0" u="none" strike="noStrike" cap="none">
                <a:solidFill>
                  <a:srgbClr val="4D4D4F"/>
                </a:solidFill>
                <a:latin typeface="Helvetica Neue"/>
                <a:ea typeface="Helvetica Neue"/>
                <a:cs typeface="Helvetica Neue"/>
                <a:sym typeface="Helvetica Neue"/>
              </a:rPr>
              <a:t> (Penguin Random House). Prior to creating LIFE XT, Nate worked as an assistant professor of political science and philosophy at Pepperdine University. Nate holds a B.A. and M.A. in philosophy from Stanford University, where he graduated with honors in Ethics in Society, and a PhD in political philosophy from Princeton University.</a:t>
            </a:r>
            <a:endParaRPr sz="1400" b="0" i="0" u="none" strike="noStrike" cap="none">
              <a:solidFill>
                <a:srgbClr val="000000"/>
              </a:solidFill>
              <a:latin typeface="Arial"/>
              <a:ea typeface="Arial"/>
              <a:cs typeface="Arial"/>
              <a:sym typeface="Arial"/>
            </a:endParaRPr>
          </a:p>
        </p:txBody>
      </p:sp>
      <p:sp>
        <p:nvSpPr>
          <p:cNvPr id="68" name="Google Shape;68;p2"/>
          <p:cNvSpPr txBox="1"/>
          <p:nvPr/>
        </p:nvSpPr>
        <p:spPr>
          <a:xfrm>
            <a:off x="457200" y="199807"/>
            <a:ext cx="91689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4267"/>
              <a:buFont typeface="Helvetica Neue"/>
              <a:buNone/>
            </a:pPr>
            <a:r>
              <a:rPr lang="en-US" sz="4267" b="1" i="0" u="none" strike="noStrike" cap="none">
                <a:solidFill>
                  <a:schemeClr val="dk1"/>
                </a:solidFill>
                <a:latin typeface="Helvetica Neue"/>
                <a:ea typeface="Helvetica Neue"/>
                <a:cs typeface="Helvetica Neue"/>
                <a:sym typeface="Helvetica Neue"/>
              </a:rPr>
              <a:t>NATE KLEMP</a:t>
            </a:r>
            <a:endParaRPr sz="1400" b="0" i="0" u="none" strike="noStrike" cap="none">
              <a:solidFill>
                <a:srgbClr val="000000"/>
              </a:solidFill>
              <a:latin typeface="Arial"/>
              <a:ea typeface="Arial"/>
              <a:cs typeface="Arial"/>
              <a:sym typeface="Arial"/>
            </a:endParaRPr>
          </a:p>
        </p:txBody>
      </p:sp>
      <p:pic>
        <p:nvPicPr>
          <p:cNvPr id="69" name="Google Shape;69;p2"/>
          <p:cNvPicPr preferRelativeResize="0"/>
          <p:nvPr/>
        </p:nvPicPr>
        <p:blipFill rotWithShape="1">
          <a:blip r:embed="rId3">
            <a:alphaModFix/>
          </a:blip>
          <a:srcRect/>
          <a:stretch/>
        </p:blipFill>
        <p:spPr>
          <a:xfrm>
            <a:off x="384825" y="2504228"/>
            <a:ext cx="2680925" cy="2680925"/>
          </a:xfrm>
          <a:prstGeom prst="rect">
            <a:avLst/>
          </a:prstGeom>
          <a:noFill/>
          <a:ln>
            <a:noFill/>
          </a:ln>
        </p:spPr>
      </p:pic>
      <p:pic>
        <p:nvPicPr>
          <p:cNvPr id="70" name="Google Shape;70;p2"/>
          <p:cNvPicPr preferRelativeResize="0"/>
          <p:nvPr/>
        </p:nvPicPr>
        <p:blipFill rotWithShape="1">
          <a:blip r:embed="rId4">
            <a:alphaModFix/>
          </a:blip>
          <a:srcRect/>
          <a:stretch/>
        </p:blipFill>
        <p:spPr>
          <a:xfrm>
            <a:off x="9444350" y="239825"/>
            <a:ext cx="2443471" cy="8572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cxnSp>
        <p:nvCxnSpPr>
          <p:cNvPr id="75" name="Google Shape;75;p3"/>
          <p:cNvCxnSpPr/>
          <p:nvPr/>
        </p:nvCxnSpPr>
        <p:spPr>
          <a:xfrm>
            <a:off x="0" y="1383457"/>
            <a:ext cx="12192000" cy="0"/>
          </a:xfrm>
          <a:prstGeom prst="straightConnector1">
            <a:avLst/>
          </a:prstGeom>
          <a:noFill/>
          <a:ln w="76200" cap="flat" cmpd="sng">
            <a:solidFill>
              <a:srgbClr val="DBDBDB"/>
            </a:solidFill>
            <a:prstDash val="solid"/>
            <a:round/>
            <a:headEnd type="none" w="sm" len="sm"/>
            <a:tailEnd type="none" w="sm" len="sm"/>
          </a:ln>
        </p:spPr>
      </p:cxnSp>
      <p:sp>
        <p:nvSpPr>
          <p:cNvPr id="76" name="Google Shape;76;p3"/>
          <p:cNvSpPr/>
          <p:nvPr/>
        </p:nvSpPr>
        <p:spPr>
          <a:xfrm>
            <a:off x="1120246" y="1270723"/>
            <a:ext cx="225600" cy="225600"/>
          </a:xfrm>
          <a:prstGeom prst="ellipse">
            <a:avLst/>
          </a:prstGeom>
          <a:solidFill>
            <a:srgbClr val="30ADDF"/>
          </a:solidFill>
          <a:ln w="381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FFFFFF"/>
              </a:solidFill>
              <a:latin typeface="Arial"/>
              <a:ea typeface="Arial"/>
              <a:cs typeface="Arial"/>
              <a:sym typeface="Arial"/>
            </a:endParaRPr>
          </a:p>
        </p:txBody>
      </p:sp>
      <p:sp>
        <p:nvSpPr>
          <p:cNvPr id="77" name="Google Shape;77;p3"/>
          <p:cNvSpPr txBox="1"/>
          <p:nvPr/>
        </p:nvSpPr>
        <p:spPr>
          <a:xfrm>
            <a:off x="3175460" y="1669813"/>
            <a:ext cx="7791900" cy="4887300"/>
          </a:xfrm>
          <a:prstGeom prst="rect">
            <a:avLst/>
          </a:prstGeom>
          <a:no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000000"/>
              </a:buClr>
              <a:buSzPts val="1750"/>
              <a:buFont typeface="Arial"/>
              <a:buNone/>
            </a:pPr>
            <a:r>
              <a:rPr lang="en-US" sz="1750" b="1" i="0" u="none" strike="noStrike" cap="none">
                <a:solidFill>
                  <a:srgbClr val="30ADDF"/>
                </a:solidFill>
                <a:latin typeface="Helvetica Neue"/>
                <a:ea typeface="Helvetica Neue"/>
                <a:cs typeface="Helvetica Neue"/>
                <a:sym typeface="Helvetica Neue"/>
              </a:rPr>
              <a:t>Eric Langshur </a:t>
            </a:r>
            <a:r>
              <a:rPr lang="en-US" sz="1750" b="0" i="0" u="none" strike="noStrike" cap="none">
                <a:solidFill>
                  <a:srgbClr val="4D4D4F"/>
                </a:solidFill>
                <a:latin typeface="Helvetica Neue"/>
                <a:ea typeface="Helvetica Neue"/>
                <a:cs typeface="Helvetica Neue"/>
                <a:sym typeface="Helvetica Neue"/>
              </a:rPr>
              <a:t>is the co-founder of Abundant Venture Partners, a purpose based incubator focused on improving the human condition by creating companies that improve; Human Wellness, Human Performance, and Human Engagement. Eric is also co-founder and CEO of AVIA, the nation’s leading health system innovation network seeking to address healthcare’s most pressing challenges by identifying and implementing the best emerging tech-enabled solutions, at scale.</a:t>
            </a:r>
            <a:endParaRPr sz="1750" b="0" i="0" u="none" strike="noStrike" cap="none">
              <a:solidFill>
                <a:srgbClr val="4D4D4F"/>
              </a:solidFill>
              <a:latin typeface="Helvetica Neue"/>
              <a:ea typeface="Helvetica Neue"/>
              <a:cs typeface="Helvetica Neue"/>
              <a:sym typeface="Helvetica Neue"/>
            </a:endParaRPr>
          </a:p>
          <a:p>
            <a:pPr marL="0" marR="0" lvl="0" indent="0" algn="l" rtl="0">
              <a:lnSpc>
                <a:spcPct val="150000"/>
              </a:lnSpc>
              <a:spcBef>
                <a:spcPts val="0"/>
              </a:spcBef>
              <a:spcAft>
                <a:spcPts val="0"/>
              </a:spcAft>
              <a:buClr>
                <a:srgbClr val="000000"/>
              </a:buClr>
              <a:buSzPts val="1750"/>
              <a:buFont typeface="Arial"/>
              <a:buNone/>
            </a:pPr>
            <a:r>
              <a:rPr lang="en-US" sz="1750" b="0" i="0" u="none" strike="noStrike" cap="none">
                <a:solidFill>
                  <a:srgbClr val="4D4D4F"/>
                </a:solidFill>
                <a:latin typeface="Helvetica Neue"/>
                <a:ea typeface="Helvetica Neue"/>
                <a:cs typeface="Helvetica Neue"/>
                <a:sym typeface="Helvetica Neue"/>
              </a:rPr>
              <a:t>Eric is also a New York Times best selling author. His book, </a:t>
            </a:r>
            <a:r>
              <a:rPr lang="en-US" sz="1750" b="0" i="1" u="none" strike="noStrike" cap="none">
                <a:solidFill>
                  <a:srgbClr val="4D4D4F"/>
                </a:solidFill>
                <a:latin typeface="Helvetica Neue"/>
                <a:ea typeface="Helvetica Neue"/>
                <a:cs typeface="Helvetica Neue"/>
                <a:sym typeface="Helvetica Neue"/>
              </a:rPr>
              <a:t>Start Here: Master the Lifelong Habit of Wellbeing</a:t>
            </a:r>
            <a:r>
              <a:rPr lang="en-US" sz="1750" b="0" i="0" u="none" strike="noStrike" cap="none">
                <a:solidFill>
                  <a:srgbClr val="4D4D4F"/>
                </a:solidFill>
                <a:latin typeface="Helvetica Neue"/>
                <a:ea typeface="Helvetica Neue"/>
                <a:cs typeface="Helvetica Neue"/>
                <a:sym typeface="Helvetica Neue"/>
              </a:rPr>
              <a:t>, (Simon and Schuster: North Star Way 2016,) synthesizes the world’s ancient wisdom about wellbeing and validates it with cutting edge neuroscience.</a:t>
            </a:r>
            <a:endParaRPr sz="1750" b="0" i="0" u="none" strike="noStrike" cap="none">
              <a:solidFill>
                <a:srgbClr val="4D4D4F"/>
              </a:solidFill>
              <a:latin typeface="Helvetica Neue"/>
              <a:ea typeface="Helvetica Neue"/>
              <a:cs typeface="Helvetica Neue"/>
              <a:sym typeface="Helvetica Neue"/>
            </a:endParaRPr>
          </a:p>
        </p:txBody>
      </p:sp>
      <p:sp>
        <p:nvSpPr>
          <p:cNvPr id="78" name="Google Shape;78;p3"/>
          <p:cNvSpPr txBox="1"/>
          <p:nvPr/>
        </p:nvSpPr>
        <p:spPr>
          <a:xfrm>
            <a:off x="457200" y="199807"/>
            <a:ext cx="91689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4267"/>
              <a:buFont typeface="Helvetica Neue"/>
              <a:buNone/>
            </a:pPr>
            <a:r>
              <a:rPr lang="en-US" sz="4267" b="1" i="0" u="none" strike="noStrike" cap="none">
                <a:solidFill>
                  <a:schemeClr val="dk1"/>
                </a:solidFill>
                <a:latin typeface="Helvetica Neue"/>
                <a:ea typeface="Helvetica Neue"/>
                <a:cs typeface="Helvetica Neue"/>
                <a:sym typeface="Helvetica Neue"/>
              </a:rPr>
              <a:t>ERIC LANGSHUR</a:t>
            </a:r>
            <a:endParaRPr sz="1400" b="0" i="0" u="none" strike="noStrike" cap="none">
              <a:solidFill>
                <a:srgbClr val="000000"/>
              </a:solidFill>
              <a:latin typeface="Arial"/>
              <a:ea typeface="Arial"/>
              <a:cs typeface="Arial"/>
              <a:sym typeface="Arial"/>
            </a:endParaRPr>
          </a:p>
        </p:txBody>
      </p:sp>
      <p:pic>
        <p:nvPicPr>
          <p:cNvPr id="79" name="Google Shape;79;p3"/>
          <p:cNvPicPr preferRelativeResize="0"/>
          <p:nvPr/>
        </p:nvPicPr>
        <p:blipFill rotWithShape="1">
          <a:blip r:embed="rId3">
            <a:alphaModFix/>
          </a:blip>
          <a:srcRect/>
          <a:stretch/>
        </p:blipFill>
        <p:spPr>
          <a:xfrm>
            <a:off x="225050" y="2389726"/>
            <a:ext cx="2801375" cy="2801375"/>
          </a:xfrm>
          <a:prstGeom prst="rect">
            <a:avLst/>
          </a:prstGeom>
          <a:noFill/>
          <a:ln>
            <a:noFill/>
          </a:ln>
        </p:spPr>
      </p:pic>
      <p:pic>
        <p:nvPicPr>
          <p:cNvPr id="80" name="Google Shape;80;p3"/>
          <p:cNvPicPr preferRelativeResize="0"/>
          <p:nvPr/>
        </p:nvPicPr>
        <p:blipFill rotWithShape="1">
          <a:blip r:embed="rId4">
            <a:alphaModFix/>
          </a:blip>
          <a:srcRect/>
          <a:stretch/>
        </p:blipFill>
        <p:spPr>
          <a:xfrm>
            <a:off x="9444350" y="239825"/>
            <a:ext cx="2443471" cy="8572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cxnSp>
        <p:nvCxnSpPr>
          <p:cNvPr id="85" name="Google Shape;85;p4"/>
          <p:cNvCxnSpPr/>
          <p:nvPr/>
        </p:nvCxnSpPr>
        <p:spPr>
          <a:xfrm>
            <a:off x="0" y="1383457"/>
            <a:ext cx="12192000" cy="0"/>
          </a:xfrm>
          <a:prstGeom prst="straightConnector1">
            <a:avLst/>
          </a:prstGeom>
          <a:noFill/>
          <a:ln w="76200" cap="flat" cmpd="sng">
            <a:solidFill>
              <a:srgbClr val="DBDBDB"/>
            </a:solidFill>
            <a:prstDash val="solid"/>
            <a:round/>
            <a:headEnd type="none" w="sm" len="sm"/>
            <a:tailEnd type="none" w="sm" len="sm"/>
          </a:ln>
        </p:spPr>
      </p:cxnSp>
      <p:sp>
        <p:nvSpPr>
          <p:cNvPr id="86" name="Google Shape;86;p4"/>
          <p:cNvSpPr/>
          <p:nvPr/>
        </p:nvSpPr>
        <p:spPr>
          <a:xfrm>
            <a:off x="1120246" y="1270723"/>
            <a:ext cx="225600" cy="225600"/>
          </a:xfrm>
          <a:prstGeom prst="ellipse">
            <a:avLst/>
          </a:prstGeom>
          <a:solidFill>
            <a:srgbClr val="30ADDF"/>
          </a:solidFill>
          <a:ln w="381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FFFFFF"/>
              </a:solidFill>
              <a:latin typeface="Arial"/>
              <a:ea typeface="Arial"/>
              <a:cs typeface="Arial"/>
              <a:sym typeface="Arial"/>
            </a:endParaRPr>
          </a:p>
        </p:txBody>
      </p:sp>
      <p:sp>
        <p:nvSpPr>
          <p:cNvPr id="87" name="Google Shape;87;p4"/>
          <p:cNvSpPr txBox="1"/>
          <p:nvPr/>
        </p:nvSpPr>
        <p:spPr>
          <a:xfrm>
            <a:off x="3186760" y="2076638"/>
            <a:ext cx="7791900" cy="4887300"/>
          </a:xfrm>
          <a:prstGeom prst="rect">
            <a:avLst/>
          </a:prstGeom>
          <a:no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000000"/>
              </a:buClr>
              <a:buSzPts val="1750"/>
              <a:buFont typeface="Arial"/>
              <a:buNone/>
            </a:pPr>
            <a:r>
              <a:rPr lang="en-US" sz="1750" b="0" i="0" u="none" strike="noStrike" cap="none">
                <a:solidFill>
                  <a:srgbClr val="434343"/>
                </a:solidFill>
                <a:latin typeface="Helvetica Neue"/>
                <a:ea typeface="Helvetica Neue"/>
                <a:cs typeface="Helvetica Neue"/>
                <a:sym typeface="Helvetica Neue"/>
              </a:rPr>
              <a:t>President of Mindful Communications </a:t>
            </a:r>
            <a:r>
              <a:rPr lang="en-US" sz="1750" b="1" i="0" u="none" strike="noStrike" cap="none">
                <a:solidFill>
                  <a:srgbClr val="30ADDF"/>
                </a:solidFill>
                <a:latin typeface="Helvetica Neue"/>
                <a:ea typeface="Helvetica Neue"/>
                <a:cs typeface="Helvetica Neue"/>
                <a:sym typeface="Helvetica Neue"/>
              </a:rPr>
              <a:t>Brenda Jacobsen</a:t>
            </a:r>
            <a:r>
              <a:rPr lang="en-US" sz="1750" b="0" i="0" u="none" strike="noStrike" cap="none">
                <a:solidFill>
                  <a:srgbClr val="434343"/>
                </a:solidFill>
                <a:latin typeface="Helvetica Neue"/>
                <a:ea typeface="Helvetica Neue"/>
                <a:cs typeface="Helvetica Neue"/>
                <a:sym typeface="Helvetica Neue"/>
              </a:rPr>
              <a:t> has a wealth of healthcare industry experience, and an impressive track record with start-ups and established organizations. Brenda is an accomplished business leader in the health, wellness, and healthcare spaces, with deep expertise in scaling, multi-state business operations, and M&amp;A. The former CEO of Lakeside Medical Centers and Life Cross Training, Brenda’s career has focused on improving the health and wellness of workforces globally, focusing first on physical wellness and now on well-being.</a:t>
            </a:r>
            <a:endParaRPr sz="1750" b="0" i="0" u="none" strike="noStrike" cap="none">
              <a:solidFill>
                <a:srgbClr val="434343"/>
              </a:solidFill>
              <a:latin typeface="Helvetica Neue"/>
              <a:ea typeface="Helvetica Neue"/>
              <a:cs typeface="Helvetica Neue"/>
              <a:sym typeface="Helvetica Neue"/>
            </a:endParaRPr>
          </a:p>
          <a:p>
            <a:pPr marL="0" marR="0" lvl="0" indent="0" algn="l" rtl="0">
              <a:lnSpc>
                <a:spcPct val="150000"/>
              </a:lnSpc>
              <a:spcBef>
                <a:spcPts val="0"/>
              </a:spcBef>
              <a:spcAft>
                <a:spcPts val="0"/>
              </a:spcAft>
              <a:buClr>
                <a:srgbClr val="000000"/>
              </a:buClr>
              <a:buSzPts val="1750"/>
              <a:buFont typeface="Arial"/>
              <a:buNone/>
            </a:pPr>
            <a:endParaRPr sz="1750" b="1" i="0" u="none" strike="noStrike" cap="none">
              <a:solidFill>
                <a:srgbClr val="30ADDF"/>
              </a:solidFill>
              <a:latin typeface="Helvetica Neue"/>
              <a:ea typeface="Helvetica Neue"/>
              <a:cs typeface="Helvetica Neue"/>
              <a:sym typeface="Helvetica Neue"/>
            </a:endParaRPr>
          </a:p>
          <a:p>
            <a:pPr marL="0" marR="0" lvl="0" indent="0" algn="l" rtl="0">
              <a:lnSpc>
                <a:spcPct val="150000"/>
              </a:lnSpc>
              <a:spcBef>
                <a:spcPts val="0"/>
              </a:spcBef>
              <a:spcAft>
                <a:spcPts val="0"/>
              </a:spcAft>
              <a:buClr>
                <a:srgbClr val="000000"/>
              </a:buClr>
              <a:buSzPts val="1750"/>
              <a:buFont typeface="Arial"/>
              <a:buNone/>
            </a:pPr>
            <a:endParaRPr sz="1750" b="1" i="0" u="none" strike="noStrike" cap="none">
              <a:solidFill>
                <a:srgbClr val="30ADDF"/>
              </a:solidFill>
              <a:latin typeface="Helvetica Neue"/>
              <a:ea typeface="Helvetica Neue"/>
              <a:cs typeface="Helvetica Neue"/>
              <a:sym typeface="Helvetica Neue"/>
            </a:endParaRPr>
          </a:p>
        </p:txBody>
      </p:sp>
      <p:sp>
        <p:nvSpPr>
          <p:cNvPr id="88" name="Google Shape;88;p4"/>
          <p:cNvSpPr txBox="1"/>
          <p:nvPr/>
        </p:nvSpPr>
        <p:spPr>
          <a:xfrm>
            <a:off x="457200" y="199807"/>
            <a:ext cx="91689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4267"/>
              <a:buFont typeface="Helvetica Neue"/>
              <a:buNone/>
            </a:pPr>
            <a:r>
              <a:rPr lang="en-US" sz="4267" b="1" i="0" u="none" strike="noStrike" cap="none">
                <a:solidFill>
                  <a:schemeClr val="dk1"/>
                </a:solidFill>
                <a:latin typeface="Helvetica Neue"/>
                <a:ea typeface="Helvetica Neue"/>
                <a:cs typeface="Helvetica Neue"/>
                <a:sym typeface="Helvetica Neue"/>
              </a:rPr>
              <a:t>BRENDA JACOBSEN</a:t>
            </a:r>
            <a:endParaRPr sz="1400" b="0" i="0" u="none" strike="noStrike" cap="none">
              <a:solidFill>
                <a:srgbClr val="000000"/>
              </a:solidFill>
              <a:latin typeface="Arial"/>
              <a:ea typeface="Arial"/>
              <a:cs typeface="Arial"/>
              <a:sym typeface="Arial"/>
            </a:endParaRPr>
          </a:p>
        </p:txBody>
      </p:sp>
      <p:pic>
        <p:nvPicPr>
          <p:cNvPr id="89" name="Google Shape;89;p4"/>
          <p:cNvPicPr preferRelativeResize="0"/>
          <p:nvPr/>
        </p:nvPicPr>
        <p:blipFill rotWithShape="1">
          <a:blip r:embed="rId3">
            <a:alphaModFix/>
          </a:blip>
          <a:srcRect/>
          <a:stretch/>
        </p:blipFill>
        <p:spPr>
          <a:xfrm>
            <a:off x="123025" y="2157276"/>
            <a:ext cx="2986325" cy="3001325"/>
          </a:xfrm>
          <a:prstGeom prst="rect">
            <a:avLst/>
          </a:prstGeom>
          <a:noFill/>
          <a:ln>
            <a:noFill/>
          </a:ln>
        </p:spPr>
      </p:pic>
      <p:pic>
        <p:nvPicPr>
          <p:cNvPr id="90" name="Google Shape;90;p4"/>
          <p:cNvPicPr preferRelativeResize="0"/>
          <p:nvPr/>
        </p:nvPicPr>
        <p:blipFill rotWithShape="1">
          <a:blip r:embed="rId4">
            <a:alphaModFix/>
          </a:blip>
          <a:srcRect/>
          <a:stretch/>
        </p:blipFill>
        <p:spPr>
          <a:xfrm>
            <a:off x="9444350" y="239825"/>
            <a:ext cx="2443471" cy="8572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cxnSp>
        <p:nvCxnSpPr>
          <p:cNvPr id="55" name="Google Shape;55;p1"/>
          <p:cNvCxnSpPr/>
          <p:nvPr/>
        </p:nvCxnSpPr>
        <p:spPr>
          <a:xfrm>
            <a:off x="0" y="1383457"/>
            <a:ext cx="12192000" cy="0"/>
          </a:xfrm>
          <a:prstGeom prst="straightConnector1">
            <a:avLst/>
          </a:prstGeom>
          <a:noFill/>
          <a:ln w="76200" cap="flat" cmpd="sng">
            <a:solidFill>
              <a:srgbClr val="DBDBDB"/>
            </a:solidFill>
            <a:prstDash val="solid"/>
            <a:round/>
            <a:headEnd type="none" w="sm" len="sm"/>
            <a:tailEnd type="none" w="sm" len="sm"/>
          </a:ln>
        </p:spPr>
      </p:cxnSp>
      <p:sp>
        <p:nvSpPr>
          <p:cNvPr id="56" name="Google Shape;56;p1"/>
          <p:cNvSpPr/>
          <p:nvPr/>
        </p:nvSpPr>
        <p:spPr>
          <a:xfrm>
            <a:off x="1120246" y="1270723"/>
            <a:ext cx="225468" cy="225468"/>
          </a:xfrm>
          <a:prstGeom prst="ellipse">
            <a:avLst/>
          </a:prstGeom>
          <a:solidFill>
            <a:srgbClr val="30ADDF"/>
          </a:solidFill>
          <a:ln w="381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0" i="0" u="none" strike="noStrike" cap="none">
              <a:solidFill>
                <a:srgbClr val="FFFFFF"/>
              </a:solidFill>
              <a:latin typeface="Arial"/>
              <a:ea typeface="Arial"/>
              <a:cs typeface="Arial"/>
              <a:sym typeface="Arial"/>
            </a:endParaRPr>
          </a:p>
        </p:txBody>
      </p:sp>
      <p:sp>
        <p:nvSpPr>
          <p:cNvPr id="57" name="Google Shape;57;p1"/>
          <p:cNvSpPr txBox="1"/>
          <p:nvPr/>
        </p:nvSpPr>
        <p:spPr>
          <a:xfrm>
            <a:off x="3175460" y="1669813"/>
            <a:ext cx="7791797" cy="4887428"/>
          </a:xfrm>
          <a:prstGeom prst="rect">
            <a:avLst/>
          </a:prstGeom>
          <a:no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000000"/>
              </a:buClr>
              <a:buSzPts val="1750"/>
              <a:buFont typeface="Arial"/>
              <a:buNone/>
            </a:pPr>
            <a:r>
              <a:rPr lang="en-US" sz="1750" b="1" i="0" u="none" strike="noStrike" cap="none">
                <a:solidFill>
                  <a:srgbClr val="30ADDF"/>
                </a:solidFill>
                <a:latin typeface="Helvetica Neue"/>
                <a:ea typeface="Helvetica Neue"/>
                <a:cs typeface="Helvetica Neue"/>
                <a:sym typeface="Helvetica Neue"/>
              </a:rPr>
              <a:t>Christopher Peraro</a:t>
            </a:r>
            <a:r>
              <a:rPr lang="en-US" sz="1750" b="0" i="0" u="none" strike="noStrike" cap="none">
                <a:solidFill>
                  <a:srgbClr val="4D4D4F"/>
                </a:solidFill>
                <a:latin typeface="Helvetica Neue"/>
                <a:ea typeface="Helvetica Neue"/>
                <a:cs typeface="Helvetica Neue"/>
                <a:sym typeface="Helvetica Neue"/>
              </a:rPr>
              <a:t> is the Director of Coach Development at LifeXT by Mindful but prefers the underground title of “Ambassador of Soul.”  Prior to LifeXT by Mindful, Chris’ career path included counseling and leadership roles in the non-profit sector and in Higher Education supporting the personal and professional growth of undergraduate and graduate students. Chris received his MA in Transpersonal Psychology at Naropa University in Boulder, Colorado, where he fine-tuned his understanding and embodiment of essential practices for facilitating optimal human development. As a coach, Chris enjoys the fine art of tailoring LifeXT by Mindful practices to each person’s individual needs to support sustainable human growth.  As a speaker, Chris is fond of cultivating a generous experiential environment whereby groups practice the deep value of LifeXT by Mindful tools and share in the richness of that transformation.</a:t>
            </a: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457200" y="199807"/>
            <a:ext cx="9168938" cy="8572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4267"/>
              <a:buFont typeface="Helvetica Neue"/>
              <a:buNone/>
            </a:pPr>
            <a:r>
              <a:rPr lang="en-US" sz="4267" b="1" i="0" u="none" strike="noStrike" cap="none">
                <a:solidFill>
                  <a:schemeClr val="dk1"/>
                </a:solidFill>
                <a:latin typeface="Helvetica Neue"/>
                <a:ea typeface="Helvetica Neue"/>
                <a:cs typeface="Helvetica Neue"/>
                <a:sym typeface="Helvetica Neue"/>
              </a:rPr>
              <a:t>CHRIS PERARO</a:t>
            </a:r>
            <a:endParaRPr sz="1400" b="0" i="0" u="none" strike="noStrike" cap="none">
              <a:solidFill>
                <a:srgbClr val="000000"/>
              </a:solidFill>
              <a:latin typeface="Arial"/>
              <a:ea typeface="Arial"/>
              <a:cs typeface="Arial"/>
              <a:sym typeface="Arial"/>
            </a:endParaRPr>
          </a:p>
        </p:txBody>
      </p:sp>
      <p:pic>
        <p:nvPicPr>
          <p:cNvPr id="59" name="Google Shape;59;p1"/>
          <p:cNvPicPr preferRelativeResize="0"/>
          <p:nvPr/>
        </p:nvPicPr>
        <p:blipFill rotWithShape="1">
          <a:blip r:embed="rId3">
            <a:alphaModFix/>
          </a:blip>
          <a:srcRect/>
          <a:stretch/>
        </p:blipFill>
        <p:spPr>
          <a:xfrm>
            <a:off x="293128" y="2629562"/>
            <a:ext cx="2568633" cy="2568633"/>
          </a:xfrm>
          <a:prstGeom prst="ellipse">
            <a:avLst/>
          </a:prstGeom>
          <a:noFill/>
          <a:ln>
            <a:noFill/>
          </a:ln>
        </p:spPr>
      </p:pic>
      <p:pic>
        <p:nvPicPr>
          <p:cNvPr id="60" name="Google Shape;60;p1"/>
          <p:cNvPicPr preferRelativeResize="0"/>
          <p:nvPr/>
        </p:nvPicPr>
        <p:blipFill rotWithShape="1">
          <a:blip r:embed="rId4">
            <a:alphaModFix/>
          </a:blip>
          <a:srcRect/>
          <a:stretch/>
        </p:blipFill>
        <p:spPr>
          <a:xfrm>
            <a:off x="9444350" y="239825"/>
            <a:ext cx="2443471" cy="857251"/>
          </a:xfrm>
          <a:prstGeom prst="rect">
            <a:avLst/>
          </a:prstGeom>
          <a:noFill/>
          <a:ln>
            <a:noFill/>
          </a:ln>
        </p:spPr>
      </p:pic>
    </p:spTree>
  </p:cSld>
  <p:clrMapOvr>
    <a:masterClrMapping/>
  </p:clrMapOvr>
</p:sld>
</file>

<file path=ppt/theme/theme1.xml><?xml version="1.0" encoding="utf-8"?>
<a:theme xmlns:a="http://schemas.openxmlformats.org/drawingml/2006/main" name="1_Office Theme">
  <a:themeElements>
    <a:clrScheme name="LifeXT">
      <a:dk1>
        <a:srgbClr val="4D4D4F"/>
      </a:dk1>
      <a:lt1>
        <a:srgbClr val="FFFFFF"/>
      </a:lt1>
      <a:dk2>
        <a:srgbClr val="000000"/>
      </a:dk2>
      <a:lt2>
        <a:srgbClr val="F2F2F2"/>
      </a:lt2>
      <a:accent1>
        <a:srgbClr val="195398"/>
      </a:accent1>
      <a:accent2>
        <a:srgbClr val="18BEC9"/>
      </a:accent2>
      <a:accent3>
        <a:srgbClr val="15A053"/>
      </a:accent3>
      <a:accent4>
        <a:srgbClr val="258E88"/>
      </a:accent4>
      <a:accent5>
        <a:srgbClr val="0885AC"/>
      </a:accent5>
      <a:accent6>
        <a:srgbClr val="B20A0E"/>
      </a:accent6>
      <a:hlink>
        <a:srgbClr val="18BEC9"/>
      </a:hlink>
      <a:folHlink>
        <a:srgbClr val="0885A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543</Words>
  <Application>Microsoft Macintosh PowerPoint</Application>
  <PresentationFormat>Widescreen</PresentationFormat>
  <Paragraphs>9</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Helvetica Neue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2office365</cp:lastModifiedBy>
  <cp:revision>3</cp:revision>
  <dcterms:modified xsi:type="dcterms:W3CDTF">2021-08-10T19:10:02Z</dcterms:modified>
</cp:coreProperties>
</file>