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Lst>
  <p:notesMasterIdLst>
    <p:notesMasterId r:id="rId18"/>
  </p:notesMasterIdLst>
  <p:handoutMasterIdLst>
    <p:handoutMasterId r:id="rId19"/>
  </p:handoutMasterIdLst>
  <p:sldIdLst>
    <p:sldId id="3768" r:id="rId5"/>
    <p:sldId id="3694" r:id="rId6"/>
    <p:sldId id="3729" r:id="rId7"/>
    <p:sldId id="3769" r:id="rId8"/>
    <p:sldId id="3754" r:id="rId9"/>
    <p:sldId id="3755" r:id="rId10"/>
    <p:sldId id="3770" r:id="rId11"/>
    <p:sldId id="3763" r:id="rId12"/>
    <p:sldId id="3759" r:id="rId13"/>
    <p:sldId id="3760" r:id="rId14"/>
    <p:sldId id="3761" r:id="rId15"/>
    <p:sldId id="3762" r:id="rId16"/>
    <p:sldId id="3767"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NE Inovalon" id="{847FA43D-6F4C-48B2-AF9F-9A18C0CAFABA}">
          <p14:sldIdLst>
            <p14:sldId id="3768"/>
            <p14:sldId id="3694"/>
            <p14:sldId id="3729"/>
          </p14:sldIdLst>
        </p14:section>
        <p14:section name="WFM Overview" id="{818AF3DB-5482-46DE-BEAC-484B78BF8D60}">
          <p14:sldIdLst>
            <p14:sldId id="3769"/>
            <p14:sldId id="3754"/>
            <p14:sldId id="3755"/>
            <p14:sldId id="3770"/>
            <p14:sldId id="3763"/>
          </p14:sldIdLst>
        </p14:section>
        <p14:section name="Product Demo" id="{CB51DEDF-749A-429E-AE44-7ED1A17795C4}">
          <p14:sldIdLst>
            <p14:sldId id="3759"/>
            <p14:sldId id="3760"/>
            <p14:sldId id="3761"/>
            <p14:sldId id="3762"/>
            <p14:sldId id="3767"/>
          </p14:sldIdLst>
        </p14:section>
      </p14:sectionLst>
    </p:ext>
    <p:ext uri="{EFAFB233-063F-42B5-8137-9DF3F51BA10A}">
      <p15:sldGuideLst xmlns:p15="http://schemas.microsoft.com/office/powerpoint/2012/main">
        <p15:guide id="1" orient="horz" pos="3312" userDrawn="1">
          <p15:clr>
            <a:srgbClr val="A4A3A4"/>
          </p15:clr>
        </p15:guide>
        <p15:guide id="2" pos="528" userDrawn="1">
          <p15:clr>
            <a:srgbClr val="A4A3A4"/>
          </p15:clr>
        </p15:guide>
        <p15:guide id="4" orient="horz" pos="3552" userDrawn="1">
          <p15:clr>
            <a:srgbClr val="A4A3A4"/>
          </p15:clr>
        </p15:guide>
        <p15:guide id="6" pos="264" userDrawn="1">
          <p15:clr>
            <a:srgbClr val="A4A3A4"/>
          </p15:clr>
        </p15:guide>
        <p15:guide id="7" orient="horz" pos="2808" userDrawn="1">
          <p15:clr>
            <a:srgbClr val="A4A3A4"/>
          </p15:clr>
        </p15:guide>
        <p15:guide id="8" orient="horz" pos="2256" userDrawn="1">
          <p15:clr>
            <a:srgbClr val="A4A3A4"/>
          </p15:clr>
        </p15:guide>
        <p15:guide id="9" orient="horz" pos="1968" userDrawn="1">
          <p15:clr>
            <a:srgbClr val="A4A3A4"/>
          </p15:clr>
        </p15:guide>
        <p15:guide id="10" orient="horz" pos="3840" userDrawn="1">
          <p15:clr>
            <a:srgbClr val="A4A3A4"/>
          </p15:clr>
        </p15:guide>
        <p15:guide id="17" pos="7416" userDrawn="1">
          <p15:clr>
            <a:srgbClr val="A4A3A4"/>
          </p15:clr>
        </p15:guide>
        <p15:guide id="19" orient="horz" pos="3000" userDrawn="1">
          <p15:clr>
            <a:srgbClr val="A4A3A4"/>
          </p15:clr>
        </p15:guide>
        <p15:guide id="20" orient="horz" pos="2496" userDrawn="1">
          <p15:clr>
            <a:srgbClr val="A4A3A4"/>
          </p15:clr>
        </p15:guide>
        <p15:guide id="21" orient="horz" pos="1728" userDrawn="1">
          <p15:clr>
            <a:srgbClr val="A4A3A4"/>
          </p15:clr>
        </p15:guide>
        <p15:guide id="22" orient="horz" pos="1440" userDrawn="1">
          <p15:clr>
            <a:srgbClr val="A4A3A4"/>
          </p15:clr>
        </p15:guide>
        <p15:guide id="23" orient="horz" pos="1200" userDrawn="1">
          <p15:clr>
            <a:srgbClr val="A4A3A4"/>
          </p15:clr>
        </p15:guide>
        <p15:guide id="24" orient="horz" pos="936" userDrawn="1">
          <p15:clr>
            <a:srgbClr val="A4A3A4"/>
          </p15:clr>
        </p15:guide>
        <p15:guide id="25" pos="1008" userDrawn="1">
          <p15:clr>
            <a:srgbClr val="A4A3A4"/>
          </p15:clr>
        </p15:guide>
        <p15:guide id="26" pos="74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CA3D"/>
    <a:srgbClr val="898989"/>
    <a:srgbClr val="808080"/>
    <a:srgbClr val="00B0F0"/>
    <a:srgbClr val="75BC21"/>
    <a:srgbClr val="003D79"/>
    <a:srgbClr val="D9D9D9"/>
    <a:srgbClr val="60B4E5"/>
    <a:srgbClr val="27AAE1"/>
    <a:srgbClr val="D6E5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B16544-A483-7E5B-B276-F0657FA24F66}" v="569" dt="2022-02-15T15:19:27.856"/>
    <p1510:client id="{47A7FB87-FA92-7A33-FE5C-68B13B6F353C}" v="755" dt="2022-02-15T23:09:59.301"/>
    <p1510:client id="{99C4D52E-200D-4A27-AF0B-B9765A8CB6BC}" v="89" dt="2022-02-17T23:28:37.396"/>
    <p1510:client id="{9A14DA68-CA2A-477C-84D4-896292E9328F}" v="103" dt="2022-02-15T21:26:58.6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51" autoAdjust="0"/>
  </p:normalViewPr>
  <p:slideViewPr>
    <p:cSldViewPr snapToGrid="0">
      <p:cViewPr varScale="1">
        <p:scale>
          <a:sx n="93" d="100"/>
          <a:sy n="93" d="100"/>
        </p:scale>
        <p:origin x="1236" y="78"/>
      </p:cViewPr>
      <p:guideLst>
        <p:guide orient="horz" pos="3312"/>
        <p:guide pos="528"/>
        <p:guide orient="horz" pos="3552"/>
        <p:guide pos="264"/>
        <p:guide orient="horz" pos="2808"/>
        <p:guide orient="horz" pos="2256"/>
        <p:guide orient="horz" pos="1968"/>
        <p:guide orient="horz" pos="3840"/>
        <p:guide pos="7416"/>
        <p:guide orient="horz" pos="3000"/>
        <p:guide orient="horz" pos="2496"/>
        <p:guide orient="horz" pos="1728"/>
        <p:guide orient="horz" pos="1440"/>
        <p:guide orient="horz" pos="1200"/>
        <p:guide orient="horz" pos="936"/>
        <p:guide pos="1008"/>
        <p:guide pos="7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Durawa" userId="S::andrew.durawa@inovalon.global::c1871982-4ead-40a2-887c-c0e2788700e4" providerId="AD" clId="Web-{99C4D52E-200D-4A27-AF0B-B9765A8CB6BC}"/>
    <pc:docChg chg="modSld">
      <pc:chgData name="Andrew Durawa" userId="S::andrew.durawa@inovalon.global::c1871982-4ead-40a2-887c-c0e2788700e4" providerId="AD" clId="Web-{99C4D52E-200D-4A27-AF0B-B9765A8CB6BC}" dt="2022-02-17T23:28:35.255" v="75"/>
      <pc:docMkLst>
        <pc:docMk/>
      </pc:docMkLst>
      <pc:sldChg chg="modSp">
        <pc:chgData name="Andrew Durawa" userId="S::andrew.durawa@inovalon.global::c1871982-4ead-40a2-887c-c0e2788700e4" providerId="AD" clId="Web-{99C4D52E-200D-4A27-AF0B-B9765A8CB6BC}" dt="2022-02-17T23:28:35.255" v="75"/>
        <pc:sldMkLst>
          <pc:docMk/>
          <pc:sldMk cId="2613882727" sldId="3770"/>
        </pc:sldMkLst>
        <pc:graphicFrameChg chg="mod modGraphic">
          <ac:chgData name="Andrew Durawa" userId="S::andrew.durawa@inovalon.global::c1871982-4ead-40a2-887c-c0e2788700e4" providerId="AD" clId="Web-{99C4D52E-200D-4A27-AF0B-B9765A8CB6BC}" dt="2022-02-17T23:28:35.255" v="75"/>
          <ac:graphicFrameMkLst>
            <pc:docMk/>
            <pc:sldMk cId="2613882727" sldId="3770"/>
            <ac:graphicFrameMk id="7" creationId="{00E76377-DF1A-4F86-8830-EAAB3C0241DC}"/>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BCF7DE-709F-FC45-A99B-BFB74DC6D16A}" type="doc">
      <dgm:prSet loTypeId="urn:microsoft.com/office/officeart/2005/8/layout/chevron1" loCatId="" qsTypeId="urn:microsoft.com/office/officeart/2005/8/quickstyle/simple1" qsCatId="simple" csTypeId="urn:microsoft.com/office/officeart/2005/8/colors/accent1_2" csCatId="accent1" phldr="1"/>
      <dgm:spPr/>
    </dgm:pt>
    <dgm:pt modelId="{AD85BF92-CC98-BE49-B1D3-4F5CF011AA2C}">
      <dgm:prSet phldrT="[Text]" custT="1"/>
      <dgm:spPr>
        <a:xfrm>
          <a:off x="479" y="0"/>
          <a:ext cx="3640603"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gm:spPr>
      <dgm:t>
        <a:bodyPr/>
        <a:lstStyle/>
        <a:p>
          <a:pPr>
            <a:buNone/>
          </a:pPr>
          <a:r>
            <a:rPr lang="en-US" sz="1400" b="1" strike="noStrike">
              <a:solidFill>
                <a:sysClr val="window" lastClr="FFFFFF"/>
              </a:solidFill>
              <a:latin typeface="Arial"/>
              <a:ea typeface="+mn-ea"/>
              <a:cs typeface="+mn-cs"/>
            </a:rPr>
            <a:t>2000–2013</a:t>
          </a:r>
        </a:p>
      </dgm:t>
    </dgm:pt>
    <dgm:pt modelId="{1B747C91-771C-D84B-8652-C1B482A6FA55}" type="parTrans" cxnId="{862EC61F-C53A-6644-8057-BC9C08176874}">
      <dgm:prSet/>
      <dgm:spPr/>
      <dgm:t>
        <a:bodyPr/>
        <a:lstStyle/>
        <a:p>
          <a:endParaRPr lang="en-US" sz="1400" b="1"/>
        </a:p>
      </dgm:t>
    </dgm:pt>
    <dgm:pt modelId="{3A32A82B-8DF3-BF49-B390-83BFD7C74820}" type="sibTrans" cxnId="{862EC61F-C53A-6644-8057-BC9C08176874}">
      <dgm:prSet/>
      <dgm:spPr/>
      <dgm:t>
        <a:bodyPr/>
        <a:lstStyle/>
        <a:p>
          <a:endParaRPr lang="en-US" sz="1400" b="1"/>
        </a:p>
      </dgm:t>
    </dgm:pt>
    <dgm:pt modelId="{4B838D7E-1C73-354C-8CF3-2FAF29BA61EB}">
      <dgm:prSet phldrT="[Text]" custT="1"/>
      <dgm:spPr>
        <a:xfrm>
          <a:off x="3386151" y="0"/>
          <a:ext cx="2360999"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gm:spPr>
      <dgm:t>
        <a:bodyPr/>
        <a:lstStyle/>
        <a:p>
          <a:pPr>
            <a:buNone/>
          </a:pPr>
          <a:r>
            <a:rPr lang="en-US" sz="1400" b="1">
              <a:solidFill>
                <a:sysClr val="window" lastClr="FFFFFF"/>
              </a:solidFill>
              <a:latin typeface="Arial"/>
              <a:ea typeface="+mn-ea"/>
              <a:cs typeface="+mn-cs"/>
            </a:rPr>
            <a:t>2014–2016</a:t>
          </a:r>
        </a:p>
      </dgm:t>
    </dgm:pt>
    <dgm:pt modelId="{B93C8393-0612-6143-9D64-5FA2702733A1}" type="parTrans" cxnId="{530AB9AA-5D61-464F-B55D-E5424FC294AD}">
      <dgm:prSet/>
      <dgm:spPr/>
      <dgm:t>
        <a:bodyPr/>
        <a:lstStyle/>
        <a:p>
          <a:endParaRPr lang="en-US" sz="1400" b="1"/>
        </a:p>
      </dgm:t>
    </dgm:pt>
    <dgm:pt modelId="{6A46DBC0-7B9B-E648-91B1-7F9C092B1156}" type="sibTrans" cxnId="{530AB9AA-5D61-464F-B55D-E5424FC294AD}">
      <dgm:prSet/>
      <dgm:spPr/>
      <dgm:t>
        <a:bodyPr/>
        <a:lstStyle/>
        <a:p>
          <a:endParaRPr lang="en-US" sz="1400" b="1"/>
        </a:p>
      </dgm:t>
    </dgm:pt>
    <dgm:pt modelId="{A58EED21-F5D9-3843-91BA-C938BC2F1EAB}">
      <dgm:prSet custT="1"/>
      <dgm:spPr>
        <a:xfrm>
          <a:off x="5492218" y="0"/>
          <a:ext cx="3538299"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gm:spPr>
      <dgm:t>
        <a:bodyPr/>
        <a:lstStyle/>
        <a:p>
          <a:pPr>
            <a:buNone/>
          </a:pPr>
          <a:r>
            <a:rPr lang="en-US" sz="1400" b="1">
              <a:solidFill>
                <a:sysClr val="window" lastClr="FFFFFF"/>
              </a:solidFill>
              <a:latin typeface="Arial"/>
              <a:ea typeface="+mn-ea"/>
              <a:cs typeface="+mn-cs"/>
            </a:rPr>
            <a:t>2015–2017</a:t>
          </a:r>
        </a:p>
      </dgm:t>
    </dgm:pt>
    <dgm:pt modelId="{5C5FC687-3B3F-F745-AB77-2E98415E86F1}" type="parTrans" cxnId="{962217E6-546D-B042-A5EE-C59287233AF7}">
      <dgm:prSet/>
      <dgm:spPr/>
      <dgm:t>
        <a:bodyPr/>
        <a:lstStyle/>
        <a:p>
          <a:endParaRPr lang="en-US" sz="1400" b="1"/>
        </a:p>
      </dgm:t>
    </dgm:pt>
    <dgm:pt modelId="{629988BC-F6C0-EA48-9034-53F6E926D3FA}" type="sibTrans" cxnId="{962217E6-546D-B042-A5EE-C59287233AF7}">
      <dgm:prSet/>
      <dgm:spPr/>
      <dgm:t>
        <a:bodyPr/>
        <a:lstStyle/>
        <a:p>
          <a:endParaRPr lang="en-US" sz="1400" b="1"/>
        </a:p>
      </dgm:t>
    </dgm:pt>
    <dgm:pt modelId="{F0713B5F-5C84-0D4E-9C6A-0A62EE060920}">
      <dgm:prSet custT="1"/>
      <dgm:spPr>
        <a:xfrm>
          <a:off x="8775586" y="0"/>
          <a:ext cx="2549317"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gm:spPr>
      <dgm:t>
        <a:bodyPr/>
        <a:lstStyle/>
        <a:p>
          <a:pPr>
            <a:buNone/>
          </a:pPr>
          <a:r>
            <a:rPr lang="en-US" sz="1400" b="1">
              <a:solidFill>
                <a:sysClr val="window" lastClr="FFFFFF"/>
              </a:solidFill>
              <a:latin typeface="Arial"/>
              <a:ea typeface="+mn-ea"/>
              <a:cs typeface="+mn-cs"/>
            </a:rPr>
            <a:t>2018–today</a:t>
          </a:r>
        </a:p>
      </dgm:t>
    </dgm:pt>
    <dgm:pt modelId="{B79D2CC0-A64F-A243-B8AA-46D1F48DD481}" type="parTrans" cxnId="{B6BA5504-FA7D-B94B-BD3D-9641D4A676CD}">
      <dgm:prSet/>
      <dgm:spPr/>
      <dgm:t>
        <a:bodyPr/>
        <a:lstStyle/>
        <a:p>
          <a:endParaRPr lang="en-US" sz="1400" b="1"/>
        </a:p>
      </dgm:t>
    </dgm:pt>
    <dgm:pt modelId="{7A753A81-C5D6-8544-AA60-5A081A97AE6F}" type="sibTrans" cxnId="{B6BA5504-FA7D-B94B-BD3D-9641D4A676CD}">
      <dgm:prSet/>
      <dgm:spPr/>
      <dgm:t>
        <a:bodyPr/>
        <a:lstStyle/>
        <a:p>
          <a:endParaRPr lang="en-US" sz="1400" b="1"/>
        </a:p>
      </dgm:t>
    </dgm:pt>
    <dgm:pt modelId="{3F8300A0-AF25-C547-BC88-08DAEDCBBB1D}" type="pres">
      <dgm:prSet presAssocID="{E6BCF7DE-709F-FC45-A99B-BFB74DC6D16A}" presName="Name0" presStyleCnt="0">
        <dgm:presLayoutVars>
          <dgm:dir/>
          <dgm:animLvl val="lvl"/>
          <dgm:resizeHandles val="exact"/>
        </dgm:presLayoutVars>
      </dgm:prSet>
      <dgm:spPr/>
    </dgm:pt>
    <dgm:pt modelId="{7ACD3FC9-CC89-9A46-BA4B-27A217522619}" type="pres">
      <dgm:prSet presAssocID="{AD85BF92-CC98-BE49-B1D3-4F5CF011AA2C}" presName="parTxOnly" presStyleLbl="node1" presStyleIdx="0" presStyleCnt="4" custScaleX="142807" custLinFactNeighborY="-992">
        <dgm:presLayoutVars>
          <dgm:chMax val="0"/>
          <dgm:chPref val="0"/>
          <dgm:bulletEnabled val="1"/>
        </dgm:presLayoutVars>
      </dgm:prSet>
      <dgm:spPr/>
    </dgm:pt>
    <dgm:pt modelId="{8F6A75E7-BBD8-F74A-B95A-5223E8289937}" type="pres">
      <dgm:prSet presAssocID="{3A32A82B-8DF3-BF49-B390-83BFD7C74820}" presName="parTxOnlySpace" presStyleCnt="0"/>
      <dgm:spPr/>
    </dgm:pt>
    <dgm:pt modelId="{D1192980-8F1E-6A45-A3C5-F1D97A1CC415}" type="pres">
      <dgm:prSet presAssocID="{4B838D7E-1C73-354C-8CF3-2FAF29BA61EB}" presName="parTxOnly" presStyleLbl="node1" presStyleIdx="1" presStyleCnt="4" custScaleX="92613" custLinFactY="100000" custLinFactNeighborY="115324">
        <dgm:presLayoutVars>
          <dgm:chMax val="0"/>
          <dgm:chPref val="0"/>
          <dgm:bulletEnabled val="1"/>
        </dgm:presLayoutVars>
      </dgm:prSet>
      <dgm:spPr/>
    </dgm:pt>
    <dgm:pt modelId="{1EC49AB1-B9CB-F94C-84EE-02EE09674B40}" type="pres">
      <dgm:prSet presAssocID="{6A46DBC0-7B9B-E648-91B1-7F9C092B1156}" presName="parTxOnlySpace" presStyleCnt="0"/>
      <dgm:spPr/>
    </dgm:pt>
    <dgm:pt modelId="{170009DF-2AED-E148-A649-1C2C0C87AE0E}" type="pres">
      <dgm:prSet presAssocID="{A58EED21-F5D9-3843-91BA-C938BC2F1EAB}" presName="parTxOnly" presStyleLbl="node1" presStyleIdx="2" presStyleCnt="4" custScaleX="138794" custLinFactY="100000" custLinFactNeighborY="115324">
        <dgm:presLayoutVars>
          <dgm:chMax val="0"/>
          <dgm:chPref val="0"/>
          <dgm:bulletEnabled val="1"/>
        </dgm:presLayoutVars>
      </dgm:prSet>
      <dgm:spPr/>
    </dgm:pt>
    <dgm:pt modelId="{37BA89B5-8909-F24A-88EA-7434BF0CD707}" type="pres">
      <dgm:prSet presAssocID="{629988BC-F6C0-EA48-9034-53F6E926D3FA}" presName="parTxOnlySpace" presStyleCnt="0"/>
      <dgm:spPr/>
    </dgm:pt>
    <dgm:pt modelId="{71310B00-31E7-BB4A-B3C4-5C419DD18B3B}" type="pres">
      <dgm:prSet presAssocID="{F0713B5F-5C84-0D4E-9C6A-0A62EE060920}" presName="parTxOnly" presStyleLbl="node1" presStyleIdx="3" presStyleCnt="4" custLinFactY="100000" custLinFactNeighborY="115324">
        <dgm:presLayoutVars>
          <dgm:chMax val="0"/>
          <dgm:chPref val="0"/>
          <dgm:bulletEnabled val="1"/>
        </dgm:presLayoutVars>
      </dgm:prSet>
      <dgm:spPr/>
    </dgm:pt>
  </dgm:ptLst>
  <dgm:cxnLst>
    <dgm:cxn modelId="{B6BA5504-FA7D-B94B-BD3D-9641D4A676CD}" srcId="{E6BCF7DE-709F-FC45-A99B-BFB74DC6D16A}" destId="{F0713B5F-5C84-0D4E-9C6A-0A62EE060920}" srcOrd="3" destOrd="0" parTransId="{B79D2CC0-A64F-A243-B8AA-46D1F48DD481}" sibTransId="{7A753A81-C5D6-8544-AA60-5A081A97AE6F}"/>
    <dgm:cxn modelId="{589DA005-DCF5-9B48-833C-9D93AE1B7D49}" type="presOf" srcId="{AD85BF92-CC98-BE49-B1D3-4F5CF011AA2C}" destId="{7ACD3FC9-CC89-9A46-BA4B-27A217522619}" srcOrd="0" destOrd="0" presId="urn:microsoft.com/office/officeart/2005/8/layout/chevron1"/>
    <dgm:cxn modelId="{E0008B1A-5798-CA4F-B80B-120453DE1912}" type="presOf" srcId="{E6BCF7DE-709F-FC45-A99B-BFB74DC6D16A}" destId="{3F8300A0-AF25-C547-BC88-08DAEDCBBB1D}" srcOrd="0" destOrd="0" presId="urn:microsoft.com/office/officeart/2005/8/layout/chevron1"/>
    <dgm:cxn modelId="{862EC61F-C53A-6644-8057-BC9C08176874}" srcId="{E6BCF7DE-709F-FC45-A99B-BFB74DC6D16A}" destId="{AD85BF92-CC98-BE49-B1D3-4F5CF011AA2C}" srcOrd="0" destOrd="0" parTransId="{1B747C91-771C-D84B-8652-C1B482A6FA55}" sibTransId="{3A32A82B-8DF3-BF49-B390-83BFD7C74820}"/>
    <dgm:cxn modelId="{7BA6912C-1BD9-7C40-91DA-0277FD0F934E}" type="presOf" srcId="{4B838D7E-1C73-354C-8CF3-2FAF29BA61EB}" destId="{D1192980-8F1E-6A45-A3C5-F1D97A1CC415}" srcOrd="0" destOrd="0" presId="urn:microsoft.com/office/officeart/2005/8/layout/chevron1"/>
    <dgm:cxn modelId="{9049FA44-EAB7-3040-8592-C94945D6B2FD}" type="presOf" srcId="{A58EED21-F5D9-3843-91BA-C938BC2F1EAB}" destId="{170009DF-2AED-E148-A649-1C2C0C87AE0E}" srcOrd="0" destOrd="0" presId="urn:microsoft.com/office/officeart/2005/8/layout/chevron1"/>
    <dgm:cxn modelId="{530AB9AA-5D61-464F-B55D-E5424FC294AD}" srcId="{E6BCF7DE-709F-FC45-A99B-BFB74DC6D16A}" destId="{4B838D7E-1C73-354C-8CF3-2FAF29BA61EB}" srcOrd="1" destOrd="0" parTransId="{B93C8393-0612-6143-9D64-5FA2702733A1}" sibTransId="{6A46DBC0-7B9B-E648-91B1-7F9C092B1156}"/>
    <dgm:cxn modelId="{962217E6-546D-B042-A5EE-C59287233AF7}" srcId="{E6BCF7DE-709F-FC45-A99B-BFB74DC6D16A}" destId="{A58EED21-F5D9-3843-91BA-C938BC2F1EAB}" srcOrd="2" destOrd="0" parTransId="{5C5FC687-3B3F-F745-AB77-2E98415E86F1}" sibTransId="{629988BC-F6C0-EA48-9034-53F6E926D3FA}"/>
    <dgm:cxn modelId="{6BCA1DFF-C67D-4B4E-A5CF-104979E319AB}" type="presOf" srcId="{F0713B5F-5C84-0D4E-9C6A-0A62EE060920}" destId="{71310B00-31E7-BB4A-B3C4-5C419DD18B3B}" srcOrd="0" destOrd="0" presId="urn:microsoft.com/office/officeart/2005/8/layout/chevron1"/>
    <dgm:cxn modelId="{722F49B1-8C8C-4A4F-8BE7-3260354E572F}" type="presParOf" srcId="{3F8300A0-AF25-C547-BC88-08DAEDCBBB1D}" destId="{7ACD3FC9-CC89-9A46-BA4B-27A217522619}" srcOrd="0" destOrd="0" presId="urn:microsoft.com/office/officeart/2005/8/layout/chevron1"/>
    <dgm:cxn modelId="{188FABA5-5BC9-D64B-AC11-8B22D07A5C13}" type="presParOf" srcId="{3F8300A0-AF25-C547-BC88-08DAEDCBBB1D}" destId="{8F6A75E7-BBD8-F74A-B95A-5223E8289937}" srcOrd="1" destOrd="0" presId="urn:microsoft.com/office/officeart/2005/8/layout/chevron1"/>
    <dgm:cxn modelId="{C46FC211-9994-7846-891D-5947ABD96267}" type="presParOf" srcId="{3F8300A0-AF25-C547-BC88-08DAEDCBBB1D}" destId="{D1192980-8F1E-6A45-A3C5-F1D97A1CC415}" srcOrd="2" destOrd="0" presId="urn:microsoft.com/office/officeart/2005/8/layout/chevron1"/>
    <dgm:cxn modelId="{16BB6422-D4A1-4345-84A8-7DB13AFD1380}" type="presParOf" srcId="{3F8300A0-AF25-C547-BC88-08DAEDCBBB1D}" destId="{1EC49AB1-B9CB-F94C-84EE-02EE09674B40}" srcOrd="3" destOrd="0" presId="urn:microsoft.com/office/officeart/2005/8/layout/chevron1"/>
    <dgm:cxn modelId="{CB98D2AA-8164-474A-9AE3-4E86E3F0D897}" type="presParOf" srcId="{3F8300A0-AF25-C547-BC88-08DAEDCBBB1D}" destId="{170009DF-2AED-E148-A649-1C2C0C87AE0E}" srcOrd="4" destOrd="0" presId="urn:microsoft.com/office/officeart/2005/8/layout/chevron1"/>
    <dgm:cxn modelId="{E3B8A9DD-B218-4B4A-B79F-1AD6B046CC98}" type="presParOf" srcId="{3F8300A0-AF25-C547-BC88-08DAEDCBBB1D}" destId="{37BA89B5-8909-F24A-88EA-7434BF0CD707}" srcOrd="5" destOrd="0" presId="urn:microsoft.com/office/officeart/2005/8/layout/chevron1"/>
    <dgm:cxn modelId="{756E207E-C482-DD44-B8BF-41C9442F5252}" type="presParOf" srcId="{3F8300A0-AF25-C547-BC88-08DAEDCBBB1D}" destId="{71310B00-31E7-BB4A-B3C4-5C419DD18B3B}" srcOrd="6" destOrd="0" presId="urn:microsoft.com/office/officeart/2005/8/layout/chevron1"/>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D3FC9-CC89-9A46-BA4B-27A217522619}">
      <dsp:nvSpPr>
        <dsp:cNvPr id="0" name=""/>
        <dsp:cNvSpPr/>
      </dsp:nvSpPr>
      <dsp:spPr>
        <a:xfrm>
          <a:off x="479" y="0"/>
          <a:ext cx="3640603"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strike="noStrike" kern="1200">
              <a:solidFill>
                <a:sysClr val="window" lastClr="FFFFFF"/>
              </a:solidFill>
              <a:latin typeface="Arial"/>
              <a:ea typeface="+mn-ea"/>
              <a:cs typeface="+mn-cs"/>
            </a:rPr>
            <a:t>2000–2013</a:t>
          </a:r>
        </a:p>
      </dsp:txBody>
      <dsp:txXfrm>
        <a:off x="224215" y="0"/>
        <a:ext cx="3193131" cy="447472"/>
      </dsp:txXfrm>
    </dsp:sp>
    <dsp:sp modelId="{D1192980-8F1E-6A45-A3C5-F1D97A1CC415}">
      <dsp:nvSpPr>
        <dsp:cNvPr id="0" name=""/>
        <dsp:cNvSpPr/>
      </dsp:nvSpPr>
      <dsp:spPr>
        <a:xfrm>
          <a:off x="3386151" y="0"/>
          <a:ext cx="2360999"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solidFill>
                <a:sysClr val="window" lastClr="FFFFFF"/>
              </a:solidFill>
              <a:latin typeface="Arial"/>
              <a:ea typeface="+mn-ea"/>
              <a:cs typeface="+mn-cs"/>
            </a:rPr>
            <a:t>2014–2016</a:t>
          </a:r>
        </a:p>
      </dsp:txBody>
      <dsp:txXfrm>
        <a:off x="3609887" y="0"/>
        <a:ext cx="1913527" cy="447472"/>
      </dsp:txXfrm>
    </dsp:sp>
    <dsp:sp modelId="{170009DF-2AED-E148-A649-1C2C0C87AE0E}">
      <dsp:nvSpPr>
        <dsp:cNvPr id="0" name=""/>
        <dsp:cNvSpPr/>
      </dsp:nvSpPr>
      <dsp:spPr>
        <a:xfrm>
          <a:off x="5492218" y="0"/>
          <a:ext cx="3538299"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solidFill>
                <a:sysClr val="window" lastClr="FFFFFF"/>
              </a:solidFill>
              <a:latin typeface="Arial"/>
              <a:ea typeface="+mn-ea"/>
              <a:cs typeface="+mn-cs"/>
            </a:rPr>
            <a:t>2015–2017</a:t>
          </a:r>
        </a:p>
      </dsp:txBody>
      <dsp:txXfrm>
        <a:off x="5715954" y="0"/>
        <a:ext cx="3090827" cy="447472"/>
      </dsp:txXfrm>
    </dsp:sp>
    <dsp:sp modelId="{71310B00-31E7-BB4A-B3C4-5C419DD18B3B}">
      <dsp:nvSpPr>
        <dsp:cNvPr id="0" name=""/>
        <dsp:cNvSpPr/>
      </dsp:nvSpPr>
      <dsp:spPr>
        <a:xfrm>
          <a:off x="8775586" y="0"/>
          <a:ext cx="2549317" cy="447472"/>
        </a:xfrm>
        <a:prstGeom prst="chevron">
          <a:avLst/>
        </a:prstGeom>
        <a:solidFill>
          <a:srgbClr val="003D79"/>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solidFill>
                <a:sysClr val="window" lastClr="FFFFFF"/>
              </a:solidFill>
              <a:latin typeface="Arial"/>
              <a:ea typeface="+mn-ea"/>
              <a:cs typeface="+mn-cs"/>
            </a:rPr>
            <a:t>2018–today</a:t>
          </a:r>
        </a:p>
      </dsp:txBody>
      <dsp:txXfrm>
        <a:off x="8999322" y="0"/>
        <a:ext cx="2101845" cy="4474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B4E68C33-8D71-46CE-B7B5-00AA603B2E04}" type="datetimeFigureOut">
              <a:rPr lang="en-US" smtClean="0"/>
              <a:t>2/17/2022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E70FB3E-95E9-4E33-B43A-8A6BD1CAA24E}" type="slidenum">
              <a:rPr lang="en-US" smtClean="0"/>
              <a:t>‹#›</a:t>
            </a:fld>
            <a:endParaRPr lang="en-US"/>
          </a:p>
        </p:txBody>
      </p:sp>
    </p:spTree>
    <p:extLst>
      <p:ext uri="{BB962C8B-B14F-4D97-AF65-F5344CB8AC3E}">
        <p14:creationId xmlns:p14="http://schemas.microsoft.com/office/powerpoint/2010/main" val="2789816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FB0D0A8-4BC3-4654-9A7B-B7E089444174}" type="datetimeFigureOut">
              <a:rPr lang="en-US" smtClean="0"/>
              <a:t>2/17/2022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2942099-8F3C-4BB6-96D3-A0649F9060DB}" type="slidenum">
              <a:rPr lang="en-US" smtClean="0"/>
              <a:t>‹#›</a:t>
            </a:fld>
            <a:endParaRPr lang="en-US"/>
          </a:p>
        </p:txBody>
      </p:sp>
    </p:spTree>
    <p:extLst>
      <p:ext uri="{BB962C8B-B14F-4D97-AF65-F5344CB8AC3E}">
        <p14:creationId xmlns:p14="http://schemas.microsoft.com/office/powerpoint/2010/main" val="2528990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63" marR="0" lvl="0" indent="-233363" algn="l" defTabSz="457200" rtl="0" eaLnBrk="0" fontAlgn="base" latinLnBrk="0" hangingPunct="0">
              <a:lnSpc>
                <a:spcPct val="100000"/>
              </a:lnSpc>
              <a:spcBef>
                <a:spcPct val="20000"/>
              </a:spcBef>
              <a:spcAft>
                <a:spcPct val="0"/>
              </a:spcAft>
              <a:buClr>
                <a:srgbClr val="AABA0A"/>
              </a:buClr>
              <a:buSzTx/>
              <a:buFont typeface="Arial" charset="0"/>
              <a:buChar char="•"/>
              <a:tabLst/>
              <a:defRPr/>
            </a:pPr>
            <a:r>
              <a:rPr kumimoji="0" lang="en-US" sz="2000" u="none" strike="noStrike" kern="1200" cap="none" spc="0" normalizeH="0" baseline="0" noProof="0">
                <a:ln>
                  <a:noFill/>
                </a:ln>
                <a:solidFill>
                  <a:srgbClr val="60605B"/>
                </a:solidFill>
                <a:effectLst/>
                <a:uLnTx/>
                <a:uFillTx/>
                <a:latin typeface="Avenir Medium" panose="02000503020000020003" pitchFamily="2" charset="0"/>
              </a:rPr>
              <a:t>Inovalon is the largest healthcare technology platform that supports Payers, Providers, Pharmacy and Life Sciences</a:t>
            </a:r>
          </a:p>
          <a:p>
            <a:pPr marL="233363" marR="0" lvl="0" indent="-233363" algn="l" defTabSz="457200" rtl="0" eaLnBrk="0" fontAlgn="base" latinLnBrk="0" hangingPunct="0">
              <a:lnSpc>
                <a:spcPct val="100000"/>
              </a:lnSpc>
              <a:spcBef>
                <a:spcPct val="20000"/>
              </a:spcBef>
              <a:spcAft>
                <a:spcPct val="0"/>
              </a:spcAft>
              <a:buClr>
                <a:srgbClr val="AABA0A"/>
              </a:buClr>
              <a:buSzTx/>
              <a:buFont typeface="Arial" charset="0"/>
              <a:buChar char="•"/>
              <a:tabLst/>
              <a:defRPr/>
            </a:pPr>
            <a:r>
              <a:rPr kumimoji="0" lang="en-US" sz="2000" u="none" strike="noStrike" kern="1200" cap="none" spc="0" normalizeH="0" baseline="0" noProof="0" err="1">
                <a:ln>
                  <a:noFill/>
                </a:ln>
                <a:solidFill>
                  <a:srgbClr val="60605B"/>
                </a:solidFill>
                <a:effectLst/>
                <a:uLnTx/>
                <a:uFillTx/>
                <a:latin typeface="Avenir Medium" panose="02000503020000020003" pitchFamily="2" charset="0"/>
              </a:rPr>
              <a:t>Inovalon’s</a:t>
            </a:r>
            <a:r>
              <a:rPr kumimoji="0" lang="en-US" sz="2000" u="none" strike="noStrike" kern="1200" cap="none" spc="0" normalizeH="0" baseline="0" noProof="0">
                <a:ln>
                  <a:noFill/>
                </a:ln>
                <a:solidFill>
                  <a:srgbClr val="60605B"/>
                </a:solidFill>
                <a:effectLst/>
                <a:uLnTx/>
                <a:uFillTx/>
                <a:latin typeface="Avenir Medium" panose="02000503020000020003" pitchFamily="2" charset="0"/>
              </a:rPr>
              <a:t> data set spans:</a:t>
            </a:r>
          </a:p>
          <a:p>
            <a:pPr marL="457200" marR="0" lvl="1" indent="-223838" algn="l" defTabSz="457200" rtl="0" eaLnBrk="0" fontAlgn="base" latinLnBrk="0" hangingPunct="0">
              <a:lnSpc>
                <a:spcPct val="100000"/>
              </a:lnSpc>
              <a:spcBef>
                <a:spcPct val="20000"/>
              </a:spcBef>
              <a:spcAft>
                <a:spcPct val="0"/>
              </a:spcAft>
              <a:buClr>
                <a:srgbClr val="AABA0A"/>
              </a:buClr>
              <a:buSzTx/>
              <a:buFont typeface="Lucida Grande" pitchFamily="34" charset="0"/>
              <a:buChar char="-"/>
              <a:tabLst/>
              <a:defRPr/>
            </a:pPr>
            <a:r>
              <a:rPr kumimoji="0" lang="en-US" sz="1800" u="none" strike="noStrike" kern="1200" cap="none" spc="0" normalizeH="0" baseline="0" noProof="0">
                <a:ln>
                  <a:noFill/>
                </a:ln>
                <a:solidFill>
                  <a:srgbClr val="60605B"/>
                </a:solidFill>
                <a:effectLst/>
                <a:uLnTx/>
                <a:uFillTx/>
                <a:latin typeface="Avenir Medium" panose="02000503020000020003" pitchFamily="2" charset="0"/>
              </a:rPr>
              <a:t>Largest primary sourced data set in the US</a:t>
            </a:r>
          </a:p>
          <a:p>
            <a:pPr marL="457200" marR="0" lvl="1" indent="-223838" algn="l" defTabSz="457200" rtl="0" eaLnBrk="0" fontAlgn="base" latinLnBrk="0" hangingPunct="0">
              <a:lnSpc>
                <a:spcPct val="100000"/>
              </a:lnSpc>
              <a:spcBef>
                <a:spcPct val="20000"/>
              </a:spcBef>
              <a:spcAft>
                <a:spcPct val="0"/>
              </a:spcAft>
              <a:buClr>
                <a:srgbClr val="AABA0A"/>
              </a:buClr>
              <a:buSzTx/>
              <a:buFont typeface="Lucida Grande" pitchFamily="34" charset="0"/>
              <a:buChar char="-"/>
              <a:tabLst/>
              <a:defRPr/>
            </a:pPr>
            <a:r>
              <a:rPr kumimoji="0" lang="en-US" sz="1800" u="none" strike="noStrike" kern="1200" cap="none" spc="0" normalizeH="0" baseline="0" noProof="0">
                <a:ln>
                  <a:noFill/>
                </a:ln>
                <a:solidFill>
                  <a:srgbClr val="60605B"/>
                </a:solidFill>
                <a:effectLst/>
                <a:uLnTx/>
                <a:uFillTx/>
                <a:latin typeface="Avenir Medium" panose="02000503020000020003" pitchFamily="2" charset="0"/>
              </a:rPr>
              <a:t>15+ years of Medicare data, including medical and Rx claims</a:t>
            </a:r>
          </a:p>
          <a:p>
            <a:pPr marL="457200" marR="0" lvl="1" indent="-223838" algn="l" defTabSz="457200" rtl="0" eaLnBrk="0" fontAlgn="base" latinLnBrk="0" hangingPunct="0">
              <a:lnSpc>
                <a:spcPct val="100000"/>
              </a:lnSpc>
              <a:spcBef>
                <a:spcPct val="20000"/>
              </a:spcBef>
              <a:spcAft>
                <a:spcPct val="0"/>
              </a:spcAft>
              <a:buClr>
                <a:srgbClr val="AABA0A"/>
              </a:buClr>
              <a:buSzTx/>
              <a:buFont typeface="Lucida Grande" pitchFamily="34" charset="0"/>
              <a:buChar char="-"/>
              <a:tabLst/>
              <a:defRPr/>
            </a:pPr>
            <a:r>
              <a:rPr kumimoji="0" lang="en-US" sz="1800" u="none" strike="noStrike" kern="1200" cap="none" spc="0" normalizeH="0" baseline="0" noProof="0">
                <a:ln>
                  <a:noFill/>
                </a:ln>
                <a:solidFill>
                  <a:srgbClr val="60605B"/>
                </a:solidFill>
                <a:effectLst/>
                <a:uLnTx/>
                <a:uFillTx/>
                <a:latin typeface="Avenir Medium" panose="02000503020000020003" pitchFamily="2" charset="0"/>
              </a:rPr>
              <a:t>120M active lives </a:t>
            </a:r>
          </a:p>
          <a:p>
            <a:pPr marL="457200" marR="0" lvl="1" indent="-223838" algn="l" defTabSz="457200" rtl="0" eaLnBrk="0" fontAlgn="base" latinLnBrk="0" hangingPunct="0">
              <a:lnSpc>
                <a:spcPct val="100000"/>
              </a:lnSpc>
              <a:spcBef>
                <a:spcPct val="20000"/>
              </a:spcBef>
              <a:spcAft>
                <a:spcPct val="0"/>
              </a:spcAft>
              <a:buClr>
                <a:srgbClr val="AABA0A"/>
              </a:buClr>
              <a:buSzTx/>
              <a:buFont typeface="Lucida Grande" pitchFamily="34" charset="0"/>
              <a:buChar char="-"/>
              <a:tabLst/>
              <a:defRPr/>
            </a:pPr>
            <a:r>
              <a:rPr kumimoji="0" lang="en-US" sz="1800" u="none" strike="noStrike" kern="1200" cap="none" spc="0" normalizeH="0" baseline="0" noProof="0">
                <a:ln>
                  <a:noFill/>
                </a:ln>
                <a:solidFill>
                  <a:srgbClr val="60605B"/>
                </a:solidFill>
                <a:effectLst/>
                <a:uLnTx/>
                <a:uFillTx/>
                <a:latin typeface="Avenir Medium" panose="02000503020000020003" pitchFamily="2" charset="0"/>
              </a:rPr>
              <a:t>300M+ covered lives </a:t>
            </a:r>
            <a:endParaRPr lang="en-US"/>
          </a:p>
        </p:txBody>
      </p:sp>
      <p:sp>
        <p:nvSpPr>
          <p:cNvPr id="4" name="Slide Number Placeholder 3"/>
          <p:cNvSpPr>
            <a:spLocks noGrp="1"/>
          </p:cNvSpPr>
          <p:nvPr>
            <p:ph type="sldNum" sz="quarter" idx="5"/>
          </p:nvPr>
        </p:nvSpPr>
        <p:spPr/>
        <p:txBody>
          <a:bodyPr/>
          <a:lstStyle/>
          <a:p>
            <a:fld id="{E2942099-8F3C-4BB6-96D3-A0649F9060DB}" type="slidenum">
              <a:rPr lang="en-US" smtClean="0"/>
              <a:t>1</a:t>
            </a:fld>
            <a:endParaRPr lang="en-US"/>
          </a:p>
        </p:txBody>
      </p:sp>
    </p:spTree>
    <p:extLst>
      <p:ext uri="{BB962C8B-B14F-4D97-AF65-F5344CB8AC3E}">
        <p14:creationId xmlns:p14="http://schemas.microsoft.com/office/powerpoint/2010/main" val="383359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a:r>
              <a:rPr lang="en-US"/>
              <a:t>Notes – </a:t>
            </a:r>
            <a:br>
              <a:rPr lang="en-US"/>
            </a:br>
            <a:endParaRPr lang="en-US"/>
          </a:p>
          <a:p>
            <a:pPr marL="139700"/>
            <a:r>
              <a:rPr lang="en-US"/>
              <a:t>Quick hitting version: </a:t>
            </a:r>
          </a:p>
          <a:p>
            <a:pPr marL="139700"/>
            <a:br>
              <a:rPr lang="en-US"/>
            </a:br>
            <a:r>
              <a:rPr lang="en-US" sz="1200" b="1" i="0" u="none" strike="noStrike" kern="1200" cap="none">
                <a:solidFill>
                  <a:schemeClr val="tx1"/>
                </a:solidFill>
                <a:effectLst/>
                <a:latin typeface="Arial"/>
                <a:ea typeface="ＭＳ Ｐゴシック"/>
                <a:cs typeface="Arial"/>
                <a:sym typeface="Arial"/>
              </a:rPr>
              <a:t>Cloud based software &amp; analytics simplify admin complexities</a:t>
            </a:r>
            <a:r>
              <a:rPr lang="en-US" b="1">
                <a:latin typeface="Arial"/>
                <a:ea typeface="ＭＳ Ｐゴシック"/>
                <a:cs typeface="Arial"/>
                <a:sym typeface="Arial"/>
              </a:rPr>
              <a:t> for Providers</a:t>
            </a:r>
            <a:r>
              <a:rPr lang="en-US" sz="1200" b="1" i="0" u="none" strike="noStrike" kern="1200" cap="none">
                <a:solidFill>
                  <a:schemeClr val="tx1"/>
                </a:solidFill>
                <a:effectLst/>
                <a:latin typeface="Arial"/>
                <a:ea typeface="ＭＳ Ｐゴシック"/>
                <a:cs typeface="Arial"/>
                <a:sym typeface="Arial"/>
              </a:rPr>
              <a:t>. One platform. Trusted advisor. Apps give insights to avoid time consuming tasks to boost efficiency &amp; revenue. </a:t>
            </a:r>
            <a:r>
              <a:rPr lang="en-US" b="1">
                <a:latin typeface="Arial"/>
                <a:ea typeface="ＭＳ Ｐゴシック"/>
                <a:cs typeface="Arial"/>
                <a:sym typeface="Arial"/>
              </a:rPr>
              <a:t>ABILITY is </a:t>
            </a:r>
            <a:r>
              <a:rPr lang="en-US" sz="1200" b="1" i="0" u="none" strike="noStrike" kern="1200" cap="none">
                <a:solidFill>
                  <a:schemeClr val="tx1"/>
                </a:solidFill>
                <a:effectLst/>
                <a:latin typeface="Arial"/>
                <a:ea typeface="ＭＳ Ｐゴシック"/>
                <a:cs typeface="Arial"/>
                <a:sym typeface="Arial"/>
              </a:rPr>
              <a:t>part of </a:t>
            </a:r>
            <a:r>
              <a:rPr lang="en-US" b="1">
                <a:latin typeface="Arial"/>
                <a:ea typeface="ＭＳ Ｐゴシック"/>
                <a:cs typeface="Arial"/>
                <a:sym typeface="Arial"/>
              </a:rPr>
              <a:t>Inovalon</a:t>
            </a:r>
            <a:r>
              <a:rPr lang="en-US" sz="1200" b="1" i="0" u="none" strike="noStrike" kern="1200" cap="none">
                <a:solidFill>
                  <a:schemeClr val="tx1"/>
                </a:solidFill>
                <a:effectLst/>
                <a:latin typeface="Arial"/>
                <a:ea typeface="ＭＳ Ｐゴシック"/>
                <a:cs typeface="Arial"/>
                <a:sym typeface="Arial"/>
              </a:rPr>
              <a:t>, who focuses on achieving those same results for payers, manufacturers and diagnostics all the way to the patient’s point of care.</a:t>
            </a:r>
            <a:r>
              <a:rPr lang="en-US" b="1">
                <a:latin typeface="Arial"/>
                <a:ea typeface="ＭＳ Ｐゴシック"/>
                <a:cs typeface="Arial"/>
                <a:sym typeface="Arial"/>
              </a:rPr>
              <a:t> </a:t>
            </a:r>
          </a:p>
          <a:p>
            <a:pPr marL="139700"/>
            <a:endParaRPr lang="en-US" sz="1200" b="1" i="0" u="none" strike="noStrike" kern="1200" cap="none">
              <a:solidFill>
                <a:schemeClr val="tx1"/>
              </a:solidFill>
              <a:effectLst/>
              <a:latin typeface="Arial"/>
              <a:ea typeface="ＭＳ Ｐゴシック" charset="0"/>
              <a:cs typeface="ＭＳ Ｐゴシック" charset="0"/>
              <a:sym typeface="Arial"/>
            </a:endParaRPr>
          </a:p>
          <a:p>
            <a:pPr marL="139700" indent="0">
              <a:buNone/>
            </a:pPr>
            <a:r>
              <a:rPr lang="en-US" sz="1200" b="1" i="0" u="none" strike="noStrike" kern="1200" cap="none">
                <a:solidFill>
                  <a:schemeClr val="tx1"/>
                </a:solidFill>
                <a:effectLst/>
                <a:latin typeface="Arial"/>
                <a:ea typeface="ＭＳ Ｐゴシック" charset="0"/>
                <a:cs typeface="ＭＳ Ｐゴシック" charset="0"/>
                <a:sym typeface="Arial"/>
              </a:rPr>
              <a:t>WFM</a:t>
            </a:r>
            <a:r>
              <a:rPr lang="en-US" sz="1200" b="0" i="0" u="none" strike="noStrike" kern="1200" cap="none">
                <a:solidFill>
                  <a:schemeClr val="tx1"/>
                </a:solidFill>
                <a:effectLst/>
                <a:latin typeface="Arial"/>
                <a:ea typeface="ＭＳ Ｐゴシック" charset="0"/>
                <a:cs typeface="ＭＳ Ｐゴシック" charset="0"/>
                <a:sym typeface="Arial"/>
              </a:rPr>
              <a:t> – if a department is understaffed or burnt-out, nothing can get done efficiently or </a:t>
            </a:r>
            <a:r>
              <a:rPr lang="en-US" sz="1200" b="0" i="1" u="none" strike="noStrike" kern="1200" cap="none">
                <a:solidFill>
                  <a:schemeClr val="tx1"/>
                </a:solidFill>
                <a:effectLst/>
                <a:latin typeface="Arial"/>
                <a:ea typeface="ＭＳ Ｐゴシック" charset="0"/>
                <a:cs typeface="ＭＳ Ｐゴシック" charset="0"/>
                <a:sym typeface="Arial"/>
              </a:rPr>
              <a:t>safely</a:t>
            </a:r>
            <a:r>
              <a:rPr lang="en-US" sz="1200" b="0" i="0" u="none" strike="noStrike" kern="1200" cap="none">
                <a:solidFill>
                  <a:schemeClr val="tx1"/>
                </a:solidFill>
                <a:effectLst/>
                <a:latin typeface="Arial"/>
                <a:ea typeface="ＭＳ Ｐゴシック" charset="0"/>
                <a:cs typeface="ＭＳ Ｐゴシック" charset="0"/>
                <a:sym typeface="Arial"/>
              </a:rPr>
              <a:t>. That’s where we come in – ABILITY makes sure staff is well-supported and no money goes to waste with our workforce management applications.</a:t>
            </a:r>
          </a:p>
          <a:p>
            <a:pPr marL="139700" indent="0">
              <a:buNone/>
            </a:pPr>
            <a:r>
              <a:rPr lang="en-US" sz="1200" b="0" i="0" u="none" strike="noStrike" kern="1200" cap="none">
                <a:solidFill>
                  <a:schemeClr val="tx1"/>
                </a:solidFill>
                <a:effectLst/>
                <a:latin typeface="Arial"/>
                <a:ea typeface="ＭＳ Ｐゴシック" charset="0"/>
                <a:cs typeface="ＭＳ Ｐゴシック" charset="0"/>
                <a:sym typeface="Arial"/>
              </a:rPr>
              <a:t>Our platform streamlines, automates and gives transparency to the scheduling process, driving better utilization of labor resources while proactively preventing overtime and premium pay spend</a:t>
            </a:r>
          </a:p>
          <a:p>
            <a:pPr marL="0" marR="0">
              <a:lnSpc>
                <a:spcPct val="107000"/>
              </a:lnSpc>
              <a:spcBef>
                <a:spcPts val="0"/>
              </a:spcBef>
              <a:spcAft>
                <a:spcPts val="800"/>
              </a:spcAft>
            </a:pPr>
            <a:r>
              <a:rPr lang="en-US" sz="1800" u="none" strike="noStrike">
                <a:effectLst/>
                <a:latin typeface="Arial" panose="020B060402020202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u="sng">
                <a:effectLst/>
                <a:latin typeface="Arial" panose="020B0604020202020204" pitchFamily="34" charset="0"/>
                <a:ea typeface="Calibri" panose="020F0502020204030204" pitchFamily="34" charset="0"/>
                <a:cs typeface="Times New Roman" panose="02020603050405020304" pitchFamily="18" charset="0"/>
              </a:rPr>
              <a:t>Workforce Management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Our Workforce Management suite streamlines, automates and gives transparency to the scheduling process, driving better utilization of labor resources while proactively preventing overtime and premium pay spend with actionable data. It allows for instant communication between staff, eliminating individual phone calls or texts to fill shifts and greatly reducing last-minute open shifts.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Plus, the system tracks licenses and credentials, accounts for scheduled time off and can be configured for custom ratios, staffing rules </a:t>
            </a:r>
            <a:r>
              <a:rPr lang="en-US" sz="180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aduling</a:t>
            </a: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periods within your organization. Combined, these capabilities increase retention, decrease turnover spending and ensure that shifts are not just staffed, but proactively set up for success.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2942099-8F3C-4BB6-96D3-A0649F9060DB}" type="slidenum">
              <a:rPr lang="en-US" smtClean="0"/>
              <a:t>3</a:t>
            </a:fld>
            <a:endParaRPr lang="en-US"/>
          </a:p>
        </p:txBody>
      </p:sp>
    </p:spTree>
    <p:extLst>
      <p:ext uri="{BB962C8B-B14F-4D97-AF65-F5344CB8AC3E}">
        <p14:creationId xmlns:p14="http://schemas.microsoft.com/office/powerpoint/2010/main" val="3427140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a:solidFill>
                  <a:schemeClr val="tx1"/>
                </a:solidFill>
                <a:effectLst/>
                <a:ea typeface="ＭＳ Ｐゴシック" charset="0"/>
                <a:cs typeface="ＭＳ Ｐゴシック" charset="0"/>
                <a:sym typeface="Arial"/>
              </a:rPr>
              <a:t>If a department is understaffed or burnt-out, nothing can get done efficiently or </a:t>
            </a:r>
            <a:r>
              <a:rPr lang="en-US" sz="1200" b="0" i="1" u="none" strike="noStrike" kern="1200" cap="none">
                <a:solidFill>
                  <a:schemeClr val="tx1"/>
                </a:solidFill>
                <a:effectLst/>
                <a:ea typeface="ＭＳ Ｐゴシック" charset="0"/>
                <a:cs typeface="ＭＳ Ｐゴシック" charset="0"/>
                <a:sym typeface="Arial"/>
              </a:rPr>
              <a:t>safely</a:t>
            </a:r>
            <a:r>
              <a:rPr lang="en-US" sz="1200" b="0" i="0" u="none" strike="noStrike" kern="1200" cap="none">
                <a:solidFill>
                  <a:schemeClr val="tx1"/>
                </a:solidFill>
                <a:effectLst/>
                <a:ea typeface="ＭＳ Ｐゴシック" charset="0"/>
                <a:cs typeface="ＭＳ Ｐゴシック" charset="0"/>
                <a:sym typeface="Arial"/>
              </a:rPr>
              <a:t>. That’s where we come in – Inovalon makes sure staff is well-supported and no money goes to waste with our workforce management applications.</a:t>
            </a:r>
          </a:p>
          <a:p>
            <a:endParaRPr lang="en-US"/>
          </a:p>
        </p:txBody>
      </p:sp>
      <p:sp>
        <p:nvSpPr>
          <p:cNvPr id="4" name="Slide Number Placeholder 3"/>
          <p:cNvSpPr>
            <a:spLocks noGrp="1"/>
          </p:cNvSpPr>
          <p:nvPr>
            <p:ph type="sldNum" sz="quarter" idx="5"/>
          </p:nvPr>
        </p:nvSpPr>
        <p:spPr/>
        <p:txBody>
          <a:bodyPr/>
          <a:lstStyle/>
          <a:p>
            <a:fld id="{E2942099-8F3C-4BB6-96D3-A0649F9060DB}" type="slidenum">
              <a:rPr lang="en-US" smtClean="0"/>
              <a:t>4</a:t>
            </a:fld>
            <a:endParaRPr lang="en-US"/>
          </a:p>
        </p:txBody>
      </p:sp>
    </p:spTree>
    <p:extLst>
      <p:ext uri="{BB962C8B-B14F-4D97-AF65-F5344CB8AC3E}">
        <p14:creationId xmlns:p14="http://schemas.microsoft.com/office/powerpoint/2010/main" val="899344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ea typeface="ＭＳ Ｐゴシック" charset="0"/>
                <a:cs typeface="ＭＳ Ｐゴシック" charset="0"/>
              </a:rPr>
              <a:t>( use if they are not using automation) Try and imagine doing all you need to do in todays world with a rotary phone or a typewriter. We are now decades into the digital revolution and yet the majority of Senior Care organizations are still using paper or spreadsheets to do staff scheduling. By the end of this short time together, I hope you walk away with a strong understanding of why it no longer makes sense operationally, financially or culturally to put off moving to a technology platform for staff scheduling.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charset="0"/>
              <a:ea typeface="ＭＳ Ｐゴシック" charset="0"/>
              <a:cs typeface="ＭＳ Ｐゴシック" charset="0"/>
            </a:endParaRPr>
          </a:p>
          <a:p>
            <a:pPr marL="342900" indent="-342900">
              <a:buFont typeface="Arial" panose="020B0604020202020204" pitchFamily="34" charset="0"/>
              <a:buChar char="•"/>
            </a:pPr>
            <a:r>
              <a:rPr lang="en-US" sz="2000" dirty="0"/>
              <a:t>Why does that matter?</a:t>
            </a:r>
          </a:p>
          <a:p>
            <a:pPr marL="825061" lvl="1" indent="-342900">
              <a:buFont typeface="Arial" panose="020B0604020202020204" pitchFamily="34" charset="0"/>
              <a:buChar char="•"/>
            </a:pPr>
            <a:r>
              <a:rPr lang="en-US" sz="2200" dirty="0"/>
              <a:t>Industry-leading adoption!</a:t>
            </a:r>
          </a:p>
          <a:p>
            <a:pPr marL="825061" lvl="1" indent="-342900">
              <a:buFont typeface="Arial" panose="020B0604020202020204" pitchFamily="34" charset="0"/>
              <a:buChar char="•"/>
            </a:pPr>
            <a:r>
              <a:rPr lang="en-US" sz="2200" dirty="0"/>
              <a:t>Providers are struggling with a labor shortage </a:t>
            </a:r>
          </a:p>
          <a:p>
            <a:pPr marL="825061" lvl="1" indent="-342900">
              <a:buFont typeface="Arial" panose="020B0604020202020204" pitchFamily="34" charset="0"/>
              <a:buChar char="•"/>
            </a:pPr>
            <a:r>
              <a:rPr lang="en-US" sz="2200" dirty="0"/>
              <a:t>It can be challenging to find staff satisfiers</a:t>
            </a:r>
          </a:p>
          <a:p>
            <a:pPr marL="825061" lvl="1" indent="-342900">
              <a:buFont typeface="Arial" panose="020B0604020202020204" pitchFamily="34" charset="0"/>
              <a:buChar char="•"/>
            </a:pPr>
            <a:r>
              <a:rPr lang="en-US" sz="2200" dirty="0"/>
              <a:t>A robust, yet simple app will empower staff to access and </a:t>
            </a:r>
          </a:p>
          <a:p>
            <a:pPr marL="825061" lvl="1" indent="-342900">
              <a:buFont typeface="Arial" panose="020B0604020202020204" pitchFamily="34" charset="0"/>
              <a:buChar char="•"/>
            </a:pPr>
            <a:r>
              <a:rPr lang="en-US" sz="2200" dirty="0"/>
              <a:t>control their schedule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E2942099-8F3C-4BB6-96D3-A0649F9060DB}" type="slidenum">
              <a:rPr lang="en-US" smtClean="0"/>
              <a:t>5</a:t>
            </a:fld>
            <a:endParaRPr lang="en-US"/>
          </a:p>
        </p:txBody>
      </p:sp>
    </p:spTree>
    <p:extLst>
      <p:ext uri="{BB962C8B-B14F-4D97-AF65-F5344CB8AC3E}">
        <p14:creationId xmlns:p14="http://schemas.microsoft.com/office/powerpoint/2010/main" val="325640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work of Senior care is so important and the need for Senior care continues to grow. You should have the best possible tools, to help you in doing that work efficiently and effectively.</a:t>
            </a:r>
          </a:p>
          <a:p>
            <a:endParaRPr lang="en-US"/>
          </a:p>
          <a:p>
            <a:r>
              <a:rPr lang="en-US" sz="1200" kern="1200">
                <a:solidFill>
                  <a:schemeClr val="tx1"/>
                </a:solidFill>
                <a:effectLst/>
                <a:latin typeface="+mn-lt"/>
                <a:ea typeface="ＭＳ Ｐゴシック" charset="0"/>
                <a:cs typeface="ＭＳ Ｐゴシック" charset="0"/>
              </a:rPr>
              <a:t>To effectively schedule you need reliable, qualified staff. Here are some things to consider around how scheduling automation can help address some of the </a:t>
            </a:r>
            <a:r>
              <a:rPr lang="en-US" sz="1200" kern="1200" err="1">
                <a:solidFill>
                  <a:schemeClr val="tx1"/>
                </a:solidFill>
                <a:effectLst/>
                <a:latin typeface="+mn-lt"/>
                <a:ea typeface="ＭＳ Ｐゴシック" charset="0"/>
                <a:cs typeface="ＭＳ Ｐゴシック" charset="0"/>
              </a:rPr>
              <a:t>dissatisfiers</a:t>
            </a:r>
            <a:r>
              <a:rPr lang="en-US" sz="1200" kern="1200">
                <a:solidFill>
                  <a:schemeClr val="tx1"/>
                </a:solidFill>
                <a:effectLst/>
                <a:latin typeface="+mn-lt"/>
                <a:ea typeface="ＭＳ Ｐゴシック" charset="0"/>
                <a:cs typeface="ＭＳ Ｐゴシック" charset="0"/>
              </a:rPr>
              <a:t> that lead to turnover.</a:t>
            </a:r>
          </a:p>
          <a:p>
            <a:endParaRPr lang="en-US" sz="1200" kern="1200">
              <a:solidFill>
                <a:schemeClr val="tx1"/>
              </a:solidFill>
              <a:effectLst/>
              <a:latin typeface="+mn-lt"/>
              <a:ea typeface="ＭＳ Ｐゴシック" charset="0"/>
            </a:endParaRPr>
          </a:p>
          <a:p>
            <a:r>
              <a:rPr lang="en-US" sz="1200" b="1" kern="1200">
                <a:solidFill>
                  <a:schemeClr val="tx1"/>
                </a:solidFill>
                <a:effectLst/>
                <a:latin typeface="+mn-lt"/>
                <a:ea typeface="ＭＳ Ｐゴシック" charset="0"/>
                <a:cs typeface="ＭＳ Ｐゴシック" charset="0"/>
              </a:rPr>
              <a:t>Adopt collaborative scheduling practices</a:t>
            </a:r>
            <a:r>
              <a:rPr lang="en-US" sz="1200" kern="1200">
                <a:solidFill>
                  <a:schemeClr val="tx1"/>
                </a:solidFill>
                <a:effectLst/>
                <a:latin typeface="+mn-lt"/>
                <a:ea typeface="ＭＳ Ｐゴシック" charset="0"/>
                <a:cs typeface="ＭＳ Ｐゴシック" charset="0"/>
              </a:rPr>
              <a:t> –This empowers staff members to be active participants in the management of their schedules, which can not only lead to happier employees, it has been shown to improve staffing. </a:t>
            </a:r>
          </a:p>
          <a:p>
            <a:r>
              <a:rPr lang="en-US" sz="1200" b="1" kern="1200">
                <a:solidFill>
                  <a:schemeClr val="tx1"/>
                </a:solidFill>
                <a:effectLst/>
                <a:latin typeface="+mn-lt"/>
                <a:ea typeface="ＭＳ Ｐゴシック" charset="0"/>
                <a:cs typeface="ＭＳ Ｐゴシック" charset="0"/>
              </a:rPr>
              <a:t>Providing transparency and access</a:t>
            </a:r>
            <a:r>
              <a:rPr lang="en-US" sz="1200" kern="1200">
                <a:solidFill>
                  <a:schemeClr val="tx1"/>
                </a:solidFill>
                <a:effectLst/>
                <a:latin typeface="+mn-lt"/>
                <a:ea typeface="ＭＳ Ｐゴシック" charset="0"/>
                <a:cs typeface="ＭＳ Ｐゴシック" charset="0"/>
              </a:rPr>
              <a:t> – Letting staff know what your needs are gives them the opportunity part of the solution. We have found over and over that when staff can view needs they are more likely to pick up shifts. </a:t>
            </a:r>
          </a:p>
          <a:p>
            <a:r>
              <a:rPr lang="en-US" sz="1200" b="1" kern="1200">
                <a:solidFill>
                  <a:schemeClr val="tx1"/>
                </a:solidFill>
                <a:effectLst/>
                <a:latin typeface="+mn-lt"/>
                <a:ea typeface="ＭＳ Ｐゴシック" charset="0"/>
                <a:cs typeface="ＭＳ Ｐゴシック" charset="0"/>
              </a:rPr>
              <a:t>Improving staff/manger relationships</a:t>
            </a:r>
            <a:r>
              <a:rPr lang="en-US" sz="1200" kern="1200">
                <a:solidFill>
                  <a:schemeClr val="tx1"/>
                </a:solidFill>
                <a:effectLst/>
                <a:latin typeface="+mn-lt"/>
                <a:ea typeface="ＭＳ Ｐゴシック" charset="0"/>
                <a:cs typeface="ＭＳ Ｐゴシック" charset="0"/>
              </a:rPr>
              <a:t> – This can improve staff manager relationships.  It changes the dynamic, where manager aren’t constantly call staff for help and creates an environment of participation.</a:t>
            </a:r>
          </a:p>
          <a:p>
            <a:r>
              <a:rPr lang="en-US" sz="1200" b="1" kern="1200">
                <a:solidFill>
                  <a:schemeClr val="tx1"/>
                </a:solidFill>
                <a:effectLst/>
                <a:latin typeface="+mn-lt"/>
                <a:ea typeface="ＭＳ Ｐゴシック" charset="0"/>
                <a:cs typeface="ＭＳ Ｐゴシック" charset="0"/>
              </a:rPr>
              <a:t>Supporting recognition</a:t>
            </a:r>
            <a:r>
              <a:rPr lang="en-US" sz="1200" kern="1200">
                <a:solidFill>
                  <a:schemeClr val="tx1"/>
                </a:solidFill>
                <a:effectLst/>
                <a:latin typeface="+mn-lt"/>
                <a:ea typeface="ＭＳ Ｐゴシック" charset="0"/>
                <a:cs typeface="ＭＳ Ｐゴシック" charset="0"/>
              </a:rPr>
              <a:t> – it is often thought that pay is the primary motivator of staff, but that is not the case. Research tells us, and this is magnified with the Millennial generation, that feeling valued, feeling like were making a difference and feeling respected by management are key aspects of job satisfaction and thus retention of talent.</a:t>
            </a:r>
          </a:p>
          <a:p>
            <a:r>
              <a:rPr lang="en-US" sz="1200" b="1" kern="1200">
                <a:solidFill>
                  <a:schemeClr val="tx1"/>
                </a:solidFill>
                <a:effectLst/>
                <a:latin typeface="+mn-lt"/>
                <a:ea typeface="ＭＳ Ｐゴシック" charset="0"/>
                <a:cs typeface="ＭＳ Ｐゴシック" charset="0"/>
              </a:rPr>
              <a:t>Reputation of a modern</a:t>
            </a:r>
            <a:r>
              <a:rPr lang="en-US" sz="1200" kern="1200">
                <a:solidFill>
                  <a:schemeClr val="tx1"/>
                </a:solidFill>
                <a:effectLst/>
                <a:latin typeface="+mn-lt"/>
                <a:ea typeface="ＭＳ Ｐゴシック" charset="0"/>
                <a:cs typeface="ＭＳ Ｐゴシック" charset="0"/>
              </a:rPr>
              <a:t> </a:t>
            </a:r>
            <a:r>
              <a:rPr lang="en-US" sz="1200" b="1" kern="1200">
                <a:solidFill>
                  <a:schemeClr val="tx1"/>
                </a:solidFill>
                <a:effectLst/>
                <a:latin typeface="+mn-lt"/>
                <a:ea typeface="ＭＳ Ｐゴシック" charset="0"/>
                <a:cs typeface="ＭＳ Ｐゴシック" charset="0"/>
              </a:rPr>
              <a:t>organization</a:t>
            </a:r>
            <a:r>
              <a:rPr lang="en-US" sz="1200" kern="1200">
                <a:solidFill>
                  <a:schemeClr val="tx1"/>
                </a:solidFill>
                <a:effectLst/>
                <a:latin typeface="+mn-lt"/>
                <a:ea typeface="ＭＳ Ｐゴシック" charset="0"/>
                <a:cs typeface="ＭＳ Ｐゴシック" charset="0"/>
              </a:rPr>
              <a:t> – If were going to attract </a:t>
            </a:r>
          </a:p>
          <a:p>
            <a:endParaRPr lang="en-US" sz="1200" kern="1200">
              <a:solidFill>
                <a:schemeClr val="tx1"/>
              </a:solidFill>
              <a:effectLst/>
              <a:latin typeface="+mn-lt"/>
              <a:ea typeface="ＭＳ Ｐゴシック" charset="0"/>
            </a:endParaRPr>
          </a:p>
          <a:p>
            <a:r>
              <a:rPr lang="en-US" sz="1200" kern="1200">
                <a:solidFill>
                  <a:schemeClr val="tx1"/>
                </a:solidFill>
                <a:effectLst/>
                <a:latin typeface="+mn-lt"/>
                <a:ea typeface="ＭＳ Ｐゴシック" charset="0"/>
              </a:rPr>
              <a:t>All of this is facilitated by providing staff mobile access to view and manage their schedules, make request, or swap shifts and even integrate their work schedule into their personal schedule.</a:t>
            </a:r>
          </a:p>
          <a:p>
            <a:endParaRPr lang="en-US"/>
          </a:p>
          <a:p>
            <a:r>
              <a:rPr lang="en-US"/>
              <a:t>Adopting a collaborative approach to scheduling can not only facilitate a more engaged workforce, it becomes increasingly important as you adapt to millennials becoming an larger and larger part of our workforce. Taking a more collaborative approach to scheduling can have a big impact on recruitment and retention.</a:t>
            </a:r>
          </a:p>
          <a:p>
            <a:endParaRPr lang="en-US"/>
          </a:p>
        </p:txBody>
      </p:sp>
      <p:sp>
        <p:nvSpPr>
          <p:cNvPr id="4" name="Slide Number Placeholder 3"/>
          <p:cNvSpPr>
            <a:spLocks noGrp="1"/>
          </p:cNvSpPr>
          <p:nvPr>
            <p:ph type="sldNum" sz="quarter" idx="10"/>
          </p:nvPr>
        </p:nvSpPr>
        <p:spPr/>
        <p:txBody>
          <a:bodyPr/>
          <a:lstStyle/>
          <a:p>
            <a:fld id="{E2942099-8F3C-4BB6-96D3-A0649F9060DB}" type="slidenum">
              <a:rPr lang="en-US" smtClean="0"/>
              <a:t>6</a:t>
            </a:fld>
            <a:endParaRPr lang="en-US"/>
          </a:p>
        </p:txBody>
      </p:sp>
    </p:spTree>
    <p:extLst>
      <p:ext uri="{BB962C8B-B14F-4D97-AF65-F5344CB8AC3E}">
        <p14:creationId xmlns:p14="http://schemas.microsoft.com/office/powerpoint/2010/main" val="2181713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0" dirty="0">
                <a:sym typeface="Calibri" charset="0"/>
              </a:rPr>
              <a:t>What did Acadia pay for Staffing Insights?  $61,200</a:t>
            </a:r>
            <a:endParaRPr lang="en-US" dirty="0">
              <a:ea typeface="+mn-ea"/>
              <a:cs typeface="+mn-cs"/>
            </a:endParaRPr>
          </a:p>
          <a:p>
            <a:pPr algn="l" fontAlgn="b"/>
            <a:r>
              <a:rPr lang="en-US" sz="2000" b="0" i="0" u="none" strike="noStrike" kern="1200" dirty="0">
                <a:solidFill>
                  <a:srgbClr val="000000"/>
                </a:solidFill>
                <a:effectLst/>
                <a:latin typeface="Calibri"/>
                <a:ea typeface="+mn-ea"/>
                <a:cs typeface="+mn-cs"/>
              </a:rPr>
              <a:t>Healthcare turnover rate - </a:t>
            </a:r>
            <a:r>
              <a:rPr lang="en-US" sz="1200" b="0" i="0" u="none" strike="noStrike" kern="1200" noProof="0" dirty="0">
                <a:solidFill>
                  <a:srgbClr val="0070C0"/>
                </a:solidFill>
                <a:effectLst/>
              </a:rPr>
              <a:t>https://www.nsinursingsolutions.com/Documents/Library/NSI_National_Health_Care_Retention_Report.pdf</a:t>
            </a:r>
            <a:endParaRPr lang="en-US" sz="1200" dirty="0">
              <a:solidFill>
                <a:srgbClr val="0070C0"/>
              </a:solidFill>
            </a:endParaRPr>
          </a:p>
          <a:p>
            <a:pPr algn="l" fontAlgn="b"/>
            <a:r>
              <a:rPr lang="en-US" sz="2000" b="0" i="0" u="none" strike="noStrike" dirty="0">
                <a:solidFill>
                  <a:srgbClr val="000000"/>
                </a:solidFill>
                <a:effectLst/>
                <a:latin typeface="Calibri"/>
              </a:rPr>
              <a:t>Lowest estimate to replace healthcare worker - </a:t>
            </a:r>
            <a:r>
              <a:rPr lang="en-US" sz="1200" b="0" i="0" u="none" strike="noStrike" noProof="0" dirty="0">
                <a:solidFill>
                  <a:srgbClr val="0070C0"/>
                </a:solidFill>
                <a:effectLst/>
              </a:rPr>
              <a:t>https://www.beckershospitalreview.com/finance/the-cost-of-nurse-turnover-by-the-numbers.html</a:t>
            </a:r>
            <a:endParaRPr lang="en-US" dirty="0">
              <a:ea typeface="+mn-lt"/>
              <a:cs typeface="+mn-lt"/>
            </a:endParaRPr>
          </a:p>
          <a:p>
            <a:pPr marL="285750" indent="-285750">
              <a:buFont typeface="Arial" panose="020B0604020202020204" pitchFamily="34" charset="0"/>
              <a:buChar char="•"/>
            </a:pPr>
            <a:endParaRPr lang="en-US" dirty="0">
              <a:ea typeface="+mn-lt"/>
              <a:cs typeface="+mn-lt"/>
            </a:endParaRPr>
          </a:p>
          <a:p>
            <a:pPr marL="285750" indent="-285750">
              <a:buFont typeface="Arial" panose="020B0604020202020204" pitchFamily="34" charset="0"/>
              <a:buChar char="•"/>
            </a:pPr>
            <a:r>
              <a:rPr lang="en-US" dirty="0">
                <a:ea typeface="+mn-lt"/>
                <a:cs typeface="+mn-lt"/>
              </a:rPr>
              <a:t>Total number of staff at a particular facility (information available in public domain)</a:t>
            </a:r>
          </a:p>
          <a:p>
            <a:pPr marL="285750" indent="-285750">
              <a:buFont typeface="Arial" panose="020B0604020202020204" pitchFamily="34" charset="0"/>
              <a:buChar char="•"/>
            </a:pPr>
            <a:r>
              <a:rPr lang="en-US" dirty="0">
                <a:ea typeface="+mn-lt"/>
                <a:cs typeface="+mn-lt"/>
              </a:rPr>
              <a:t>Apply the national (or regional) healthcare turnover rate (Inovalon was over 26% last year!!)</a:t>
            </a:r>
          </a:p>
          <a:p>
            <a:pPr marL="285750" indent="-285750">
              <a:buFont typeface="Arial" panose="020B0604020202020204" pitchFamily="34" charset="0"/>
              <a:buChar char="•"/>
            </a:pPr>
            <a:r>
              <a:rPr lang="en-US" dirty="0">
                <a:ea typeface="+mn-lt"/>
                <a:cs typeface="+mn-lt"/>
              </a:rPr>
              <a:t>Calculate the number of potential lost resources</a:t>
            </a:r>
          </a:p>
          <a:p>
            <a:pPr marL="285750" indent="-285750">
              <a:buFont typeface="Arial" panose="020B0604020202020204" pitchFamily="34" charset="0"/>
              <a:buChar char="•"/>
            </a:pPr>
            <a:r>
              <a:rPr lang="en-US" dirty="0">
                <a:ea typeface="+mn-lt"/>
                <a:cs typeface="+mn-lt"/>
              </a:rPr>
              <a:t>Apply the commonly available cost to replace skilled healthcare works, or nurses ($50,000-$60,000)</a:t>
            </a:r>
          </a:p>
          <a:p>
            <a:pPr marL="285750" indent="-285750">
              <a:buFont typeface="Arial" panose="020B0604020202020204" pitchFamily="34" charset="0"/>
              <a:buChar char="•"/>
            </a:pPr>
            <a:r>
              <a:rPr lang="en-US" dirty="0">
                <a:ea typeface="+mn-lt"/>
                <a:cs typeface="+mn-lt"/>
              </a:rPr>
              <a:t>If Staffing Insights could reduce that number by 1% = $x savings, by 2% = $y savings</a:t>
            </a:r>
          </a:p>
          <a:p>
            <a:endParaRPr lang="en-US" dirty="0"/>
          </a:p>
        </p:txBody>
      </p:sp>
      <p:sp>
        <p:nvSpPr>
          <p:cNvPr id="4" name="Slide Number Placeholder 3"/>
          <p:cNvSpPr>
            <a:spLocks noGrp="1"/>
          </p:cNvSpPr>
          <p:nvPr>
            <p:ph type="sldNum" sz="quarter" idx="5"/>
          </p:nvPr>
        </p:nvSpPr>
        <p:spPr/>
        <p:txBody>
          <a:bodyPr/>
          <a:lstStyle/>
          <a:p>
            <a:fld id="{E2942099-8F3C-4BB6-96D3-A0649F9060DB}" type="slidenum">
              <a:rPr lang="en-US" smtClean="0"/>
              <a:t>7</a:t>
            </a:fld>
            <a:endParaRPr lang="en-US"/>
          </a:p>
        </p:txBody>
      </p:sp>
    </p:spTree>
    <p:extLst>
      <p:ext uri="{BB962C8B-B14F-4D97-AF65-F5344CB8AC3E}">
        <p14:creationId xmlns:p14="http://schemas.microsoft.com/office/powerpoint/2010/main" val="1570148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942099-8F3C-4BB6-96D3-A0649F9060DB}" type="slidenum">
              <a:rPr lang="en-US" smtClean="0"/>
              <a:t>8</a:t>
            </a:fld>
            <a:endParaRPr lang="en-US"/>
          </a:p>
        </p:txBody>
      </p:sp>
    </p:spTree>
    <p:extLst>
      <p:ext uri="{BB962C8B-B14F-4D97-AF65-F5344CB8AC3E}">
        <p14:creationId xmlns:p14="http://schemas.microsoft.com/office/powerpoint/2010/main" val="1407332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computer&#10;&#10;Description automatically generated">
            <a:extLst>
              <a:ext uri="{FF2B5EF4-FFF2-40B4-BE49-F238E27FC236}">
                <a16:creationId xmlns:a16="http://schemas.microsoft.com/office/drawing/2014/main" id="{A033C3E2-5FC4-4736-B0FB-AD75AF4A69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44" r="6913" b="38793"/>
          <a:stretch/>
        </p:blipFill>
        <p:spPr>
          <a:xfrm>
            <a:off x="-1" y="4127498"/>
            <a:ext cx="12192000" cy="2730501"/>
          </a:xfrm>
          <a:prstGeom prst="rect">
            <a:avLst/>
          </a:prstGeom>
          <a:effectLst/>
        </p:spPr>
      </p:pic>
      <p:sp>
        <p:nvSpPr>
          <p:cNvPr id="14" name="Text Placeholder 13"/>
          <p:cNvSpPr>
            <a:spLocks noGrp="1"/>
          </p:cNvSpPr>
          <p:nvPr>
            <p:ph type="body" sz="quarter" idx="11"/>
          </p:nvPr>
        </p:nvSpPr>
        <p:spPr>
          <a:xfrm>
            <a:off x="744537" y="1489916"/>
            <a:ext cx="10444163" cy="858837"/>
          </a:xfrm>
          <a:prstGeom prst="rect">
            <a:avLst/>
          </a:prstGeom>
        </p:spPr>
        <p:txBody>
          <a:bodyPr wrap="square" tIns="91440" bIns="91440"/>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
        <p:nvSpPr>
          <p:cNvPr id="6" name="Text Placeholder 6">
            <a:extLst>
              <a:ext uri="{FF2B5EF4-FFF2-40B4-BE49-F238E27FC236}">
                <a16:creationId xmlns:a16="http://schemas.microsoft.com/office/drawing/2014/main" id="{848DF20B-97E7-4AB6-B8F2-340AF675CA5F}"/>
              </a:ext>
            </a:extLst>
          </p:cNvPr>
          <p:cNvSpPr>
            <a:spLocks noGrp="1"/>
          </p:cNvSpPr>
          <p:nvPr>
            <p:ph type="body" sz="quarter" idx="16"/>
          </p:nvPr>
        </p:nvSpPr>
        <p:spPr>
          <a:xfrm>
            <a:off x="744537" y="2809768"/>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accent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8" name="Rectangle 7">
            <a:extLst>
              <a:ext uri="{FF2B5EF4-FFF2-40B4-BE49-F238E27FC236}">
                <a16:creationId xmlns:a16="http://schemas.microsoft.com/office/drawing/2014/main" id="{0B6C4890-9D14-41D9-8CF9-E98885FFDA97}"/>
              </a:ext>
            </a:extLst>
          </p:cNvPr>
          <p:cNvSpPr/>
          <p:nvPr userDrawn="1"/>
        </p:nvSpPr>
        <p:spPr>
          <a:xfrm>
            <a:off x="0" y="4127499"/>
            <a:ext cx="12192000" cy="2730501"/>
          </a:xfrm>
          <a:prstGeom prst="rect">
            <a:avLst/>
          </a:prstGeom>
          <a:gradFill flip="none" rotWithShape="1">
            <a:gsLst>
              <a:gs pos="0">
                <a:schemeClr val="accent1">
                  <a:lumMod val="5000"/>
                  <a:lumOff val="95000"/>
                  <a:alpha val="0"/>
                </a:schemeClr>
              </a:gs>
              <a:gs pos="75000">
                <a:schemeClr val="accent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9"/>
          <p:cNvPicPr>
            <a:picLocks noChangeAspect="1"/>
          </p:cNvPicPr>
          <p:nvPr userDrawn="1"/>
        </p:nvPicPr>
        <p:blipFill>
          <a:blip r:embed="rId3">
            <a:extLst>
              <a:ext uri="{28A0092B-C50C-407E-A947-70E740481C1C}">
                <a14:useLocalDpi xmlns:a14="http://schemas.microsoft.com/office/drawing/2010/main" val="0"/>
              </a:ext>
            </a:extLst>
          </a:blip>
          <a:srcRect b="7985"/>
          <a:stretch>
            <a:fillRect/>
          </a:stretch>
        </p:blipFill>
        <p:spPr bwMode="auto">
          <a:xfrm>
            <a:off x="838200" y="5387975"/>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2654527"/>
      </p:ext>
    </p:extLst>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Text &amp; Icons ">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1623795" y="1400538"/>
            <a:ext cx="4297680" cy="202846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BAC1FA3B-6119-4804-BC76-1211B63241A7}"/>
              </a:ext>
            </a:extLst>
          </p:cNvPr>
          <p:cNvSpPr>
            <a:spLocks noGrp="1"/>
          </p:cNvSpPr>
          <p:nvPr>
            <p:ph type="pic" sz="quarter" idx="18"/>
          </p:nvPr>
        </p:nvSpPr>
        <p:spPr>
          <a:xfrm>
            <a:off x="407988" y="1400537"/>
            <a:ext cx="948671" cy="923275"/>
          </a:xfrm>
          <a:prstGeom prst="rect">
            <a:avLst/>
          </a:prstGeom>
        </p:spPr>
        <p:txBody>
          <a:bodyPr/>
          <a:lstStyle>
            <a:lvl1pPr marL="0" indent="0" algn="ctr">
              <a:buNone/>
              <a:defRPr sz="100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261CB2D5-AC9E-4F2D-AADC-D6BF672E8AE1}"/>
              </a:ext>
            </a:extLst>
          </p:cNvPr>
          <p:cNvSpPr>
            <a:spLocks noGrp="1"/>
          </p:cNvSpPr>
          <p:nvPr>
            <p:ph type="pic" sz="quarter" idx="19"/>
          </p:nvPr>
        </p:nvSpPr>
        <p:spPr>
          <a:xfrm>
            <a:off x="407987" y="3894391"/>
            <a:ext cx="948671" cy="923275"/>
          </a:xfrm>
          <a:prstGeom prst="rect">
            <a:avLst/>
          </a:prstGeom>
        </p:spPr>
        <p:txBody>
          <a:bodyPr/>
          <a:lstStyle>
            <a:lvl1pPr marL="0" indent="0" algn="ctr">
              <a:buNone/>
              <a:defRPr sz="100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AFEB4CDF-15CE-4DAA-8765-09F78179CA2D}"/>
              </a:ext>
            </a:extLst>
          </p:cNvPr>
          <p:cNvSpPr>
            <a:spLocks noGrp="1"/>
          </p:cNvSpPr>
          <p:nvPr>
            <p:ph type="pic" sz="quarter" idx="20"/>
          </p:nvPr>
        </p:nvSpPr>
        <p:spPr>
          <a:xfrm>
            <a:off x="6096000" y="1400538"/>
            <a:ext cx="948671" cy="890080"/>
          </a:xfrm>
          <a:prstGeom prst="rect">
            <a:avLst/>
          </a:prstGeom>
        </p:spPr>
        <p:txBody>
          <a:bodyPr wrap="square" tIns="91440" bIns="457200" anchor="t" anchorCtr="0"/>
          <a:lstStyle>
            <a:lvl1pPr marL="0" indent="0" algn="ctr">
              <a:buNone/>
              <a:defRPr sz="100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7E341500-15AA-4159-8ACA-7F545BEC0240}"/>
              </a:ext>
            </a:extLst>
          </p:cNvPr>
          <p:cNvSpPr>
            <a:spLocks noGrp="1"/>
          </p:cNvSpPr>
          <p:nvPr>
            <p:ph type="pic" sz="quarter" idx="21"/>
          </p:nvPr>
        </p:nvSpPr>
        <p:spPr>
          <a:xfrm>
            <a:off x="6084094" y="3894390"/>
            <a:ext cx="948671" cy="923275"/>
          </a:xfrm>
          <a:prstGeom prst="rect">
            <a:avLst/>
          </a:prstGeom>
        </p:spPr>
        <p:txBody>
          <a:bodyPr/>
          <a:lstStyle>
            <a:lvl1pPr marL="0" indent="0" algn="ctr">
              <a:buNone/>
              <a:defRPr sz="100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6" name="Text Placeholder 6">
            <a:extLst>
              <a:ext uri="{FF2B5EF4-FFF2-40B4-BE49-F238E27FC236}">
                <a16:creationId xmlns:a16="http://schemas.microsoft.com/office/drawing/2014/main" id="{397325C5-286E-4BBD-A412-B913E92CAAD8}"/>
              </a:ext>
            </a:extLst>
          </p:cNvPr>
          <p:cNvSpPr>
            <a:spLocks noGrp="1"/>
          </p:cNvSpPr>
          <p:nvPr>
            <p:ph type="body" sz="quarter" idx="22"/>
          </p:nvPr>
        </p:nvSpPr>
        <p:spPr>
          <a:xfrm>
            <a:off x="7358708" y="1420462"/>
            <a:ext cx="4297680" cy="202846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E2CDCD8B-935D-4F9D-91FE-7A8C1EA12C36}"/>
              </a:ext>
            </a:extLst>
          </p:cNvPr>
          <p:cNvSpPr>
            <a:spLocks noGrp="1"/>
          </p:cNvSpPr>
          <p:nvPr>
            <p:ph type="body" sz="quarter" idx="23"/>
          </p:nvPr>
        </p:nvSpPr>
        <p:spPr>
          <a:xfrm>
            <a:off x="1604654" y="3899442"/>
            <a:ext cx="4297680" cy="202846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FD6F1F23-8F99-4553-B608-99B669E80046}"/>
              </a:ext>
            </a:extLst>
          </p:cNvPr>
          <p:cNvSpPr>
            <a:spLocks noGrp="1"/>
          </p:cNvSpPr>
          <p:nvPr>
            <p:ph type="body" sz="quarter" idx="24"/>
          </p:nvPr>
        </p:nvSpPr>
        <p:spPr>
          <a:xfrm>
            <a:off x="7363994" y="3894391"/>
            <a:ext cx="4297680" cy="202846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Tree>
    <p:extLst>
      <p:ext uri="{BB962C8B-B14F-4D97-AF65-F5344CB8AC3E}">
        <p14:creationId xmlns:p14="http://schemas.microsoft.com/office/powerpoint/2010/main" val="518114015"/>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3F550551-B6C0-47C9-B64E-A3A368B3150D}"/>
              </a:ext>
            </a:extLst>
          </p:cNvPr>
          <p:cNvSpPr>
            <a:spLocks noGrp="1"/>
          </p:cNvSpPr>
          <p:nvPr>
            <p:ph type="tbl" sz="quarter" idx="19"/>
          </p:nvPr>
        </p:nvSpPr>
        <p:spPr>
          <a:xfrm>
            <a:off x="5146675" y="381000"/>
            <a:ext cx="6589713" cy="583406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table</a:t>
            </a:r>
          </a:p>
        </p:txBody>
      </p:sp>
      <p:sp>
        <p:nvSpPr>
          <p:cNvPr id="11" name="Rectangle 10"/>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200" smtClean="0">
                <a:solidFill>
                  <a:srgbClr val="898989"/>
                </a:solidFill>
                <a:latin typeface="+mn-lt"/>
              </a:rPr>
              <a:pPr>
                <a:defRPr/>
              </a:pPr>
              <a:t>‹#›</a:t>
            </a:fld>
            <a:endParaRPr lang="en-US" sz="1200">
              <a:solidFill>
                <a:srgbClr val="898989"/>
              </a:solidFill>
              <a:latin typeface="+mn-lt"/>
            </a:endParaRPr>
          </a:p>
        </p:txBody>
      </p:sp>
      <p:sp>
        <p:nvSpPr>
          <p:cNvPr id="7" name="Text Placeholder 6"/>
          <p:cNvSpPr>
            <a:spLocks noGrp="1"/>
          </p:cNvSpPr>
          <p:nvPr>
            <p:ph type="body" sz="quarter" idx="15"/>
          </p:nvPr>
        </p:nvSpPr>
        <p:spPr>
          <a:xfrm>
            <a:off x="407987" y="2030819"/>
            <a:ext cx="4283731"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28373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Tree>
    <p:extLst>
      <p:ext uri="{BB962C8B-B14F-4D97-AF65-F5344CB8AC3E}">
        <p14:creationId xmlns:p14="http://schemas.microsoft.com/office/powerpoint/2010/main" val="74822053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phic Left &amp; Text Right ">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B8E08DFB-9DAD-4D38-BDB2-711BF6A068F8}"/>
              </a:ext>
            </a:extLst>
          </p:cNvPr>
          <p:cNvSpPr>
            <a:spLocks noGrp="1"/>
          </p:cNvSpPr>
          <p:nvPr>
            <p:ph type="pic" sz="quarter" idx="18"/>
          </p:nvPr>
        </p:nvSpPr>
        <p:spPr>
          <a:xfrm>
            <a:off x="407988" y="2035175"/>
            <a:ext cx="4286510"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4" name="Rectangle 13">
            <a:extLst>
              <a:ext uri="{FF2B5EF4-FFF2-40B4-BE49-F238E27FC236}">
                <a16:creationId xmlns:a16="http://schemas.microsoft.com/office/drawing/2014/main" id="{1CEC1018-99E5-4AF2-8315-756CD5140A9D}"/>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 Placeholder 9">
            <a:extLst>
              <a:ext uri="{FF2B5EF4-FFF2-40B4-BE49-F238E27FC236}">
                <a16:creationId xmlns:a16="http://schemas.microsoft.com/office/drawing/2014/main" id="{58646411-0147-4F5E-95A3-0F893C8A3849}"/>
              </a:ext>
            </a:extLst>
          </p:cNvPr>
          <p:cNvSpPr>
            <a:spLocks noGrp="1"/>
          </p:cNvSpPr>
          <p:nvPr>
            <p:ph type="body" sz="quarter" idx="16"/>
          </p:nvPr>
        </p:nvSpPr>
        <p:spPr>
          <a:xfrm>
            <a:off x="5150109" y="405061"/>
            <a:ext cx="6586280" cy="6016377"/>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5678354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phic &amp; Numbered Lis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B8E08DFB-9DAD-4D38-BDB2-711BF6A068F8}"/>
              </a:ext>
            </a:extLst>
          </p:cNvPr>
          <p:cNvSpPr>
            <a:spLocks noGrp="1"/>
          </p:cNvSpPr>
          <p:nvPr>
            <p:ph type="pic" sz="quarter" idx="18"/>
          </p:nvPr>
        </p:nvSpPr>
        <p:spPr>
          <a:xfrm>
            <a:off x="407988" y="2035175"/>
            <a:ext cx="4286510"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4" name="Rectangle 13">
            <a:extLst>
              <a:ext uri="{FF2B5EF4-FFF2-40B4-BE49-F238E27FC236}">
                <a16:creationId xmlns:a16="http://schemas.microsoft.com/office/drawing/2014/main" id="{1CEC1018-99E5-4AF2-8315-756CD5140A9D}"/>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Text Placeholder 6">
            <a:extLst>
              <a:ext uri="{FF2B5EF4-FFF2-40B4-BE49-F238E27FC236}">
                <a16:creationId xmlns:a16="http://schemas.microsoft.com/office/drawing/2014/main" id="{A8AB0E35-5AC2-492F-985F-31F1B58FF7CD}"/>
              </a:ext>
            </a:extLst>
          </p:cNvPr>
          <p:cNvSpPr>
            <a:spLocks noGrp="1"/>
          </p:cNvSpPr>
          <p:nvPr>
            <p:ph type="body" sz="quarter" idx="15"/>
          </p:nvPr>
        </p:nvSpPr>
        <p:spPr>
          <a:xfrm>
            <a:off x="6407305" y="750651"/>
            <a:ext cx="5171768" cy="5482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C1375C14-9864-4D75-8DE2-7CBBDD601307}"/>
              </a:ext>
            </a:extLst>
          </p:cNvPr>
          <p:cNvSpPr>
            <a:spLocks noGrp="1"/>
          </p:cNvSpPr>
          <p:nvPr>
            <p:ph type="body" sz="quarter" idx="19"/>
          </p:nvPr>
        </p:nvSpPr>
        <p:spPr>
          <a:xfrm>
            <a:off x="6407305" y="1712374"/>
            <a:ext cx="5171768" cy="548640"/>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1" name="Text Placeholder 6">
            <a:extLst>
              <a:ext uri="{FF2B5EF4-FFF2-40B4-BE49-F238E27FC236}">
                <a16:creationId xmlns:a16="http://schemas.microsoft.com/office/drawing/2014/main" id="{27CE8041-08DA-4EAC-9913-2372432FBDB7}"/>
              </a:ext>
            </a:extLst>
          </p:cNvPr>
          <p:cNvSpPr>
            <a:spLocks noGrp="1"/>
          </p:cNvSpPr>
          <p:nvPr>
            <p:ph type="body" sz="quarter" idx="20"/>
          </p:nvPr>
        </p:nvSpPr>
        <p:spPr>
          <a:xfrm>
            <a:off x="6407305" y="2680120"/>
            <a:ext cx="5171768" cy="548640"/>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2" name="Text Placeholder 6">
            <a:extLst>
              <a:ext uri="{FF2B5EF4-FFF2-40B4-BE49-F238E27FC236}">
                <a16:creationId xmlns:a16="http://schemas.microsoft.com/office/drawing/2014/main" id="{F64C7098-529F-43CA-9D70-88B14EE5DCF4}"/>
              </a:ext>
            </a:extLst>
          </p:cNvPr>
          <p:cNvSpPr>
            <a:spLocks noGrp="1"/>
          </p:cNvSpPr>
          <p:nvPr>
            <p:ph type="body" sz="quarter" idx="21"/>
          </p:nvPr>
        </p:nvSpPr>
        <p:spPr>
          <a:xfrm>
            <a:off x="6407305" y="3642035"/>
            <a:ext cx="5171768" cy="548640"/>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3" name="Text Placeholder 6">
            <a:extLst>
              <a:ext uri="{FF2B5EF4-FFF2-40B4-BE49-F238E27FC236}">
                <a16:creationId xmlns:a16="http://schemas.microsoft.com/office/drawing/2014/main" id="{B9EAF942-9B31-42B4-8965-47A1EB4088CD}"/>
              </a:ext>
            </a:extLst>
          </p:cNvPr>
          <p:cNvSpPr>
            <a:spLocks noGrp="1"/>
          </p:cNvSpPr>
          <p:nvPr>
            <p:ph type="body" sz="quarter" idx="22"/>
          </p:nvPr>
        </p:nvSpPr>
        <p:spPr>
          <a:xfrm>
            <a:off x="6407305" y="4598559"/>
            <a:ext cx="5171768" cy="548640"/>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4" name="Text Placeholder 6">
            <a:extLst>
              <a:ext uri="{FF2B5EF4-FFF2-40B4-BE49-F238E27FC236}">
                <a16:creationId xmlns:a16="http://schemas.microsoft.com/office/drawing/2014/main" id="{3A4545E7-E03B-43F4-A2B4-516A811B1383}"/>
              </a:ext>
            </a:extLst>
          </p:cNvPr>
          <p:cNvSpPr>
            <a:spLocks noGrp="1"/>
          </p:cNvSpPr>
          <p:nvPr>
            <p:ph type="body" sz="quarter" idx="23"/>
          </p:nvPr>
        </p:nvSpPr>
        <p:spPr>
          <a:xfrm>
            <a:off x="6407305" y="5560474"/>
            <a:ext cx="5171768" cy="548640"/>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5" name="Text Placeholder 6">
            <a:extLst>
              <a:ext uri="{FF2B5EF4-FFF2-40B4-BE49-F238E27FC236}">
                <a16:creationId xmlns:a16="http://schemas.microsoft.com/office/drawing/2014/main" id="{774898A2-B85B-4BAE-888E-5E8C818E89F5}"/>
              </a:ext>
            </a:extLst>
          </p:cNvPr>
          <p:cNvSpPr>
            <a:spLocks noGrp="1"/>
          </p:cNvSpPr>
          <p:nvPr>
            <p:ph type="body" sz="quarter" idx="31" hasCustomPrompt="1"/>
          </p:nvPr>
        </p:nvSpPr>
        <p:spPr>
          <a:xfrm>
            <a:off x="5521582" y="638285"/>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6" name="Text Placeholder 6">
            <a:extLst>
              <a:ext uri="{FF2B5EF4-FFF2-40B4-BE49-F238E27FC236}">
                <a16:creationId xmlns:a16="http://schemas.microsoft.com/office/drawing/2014/main" id="{0C589B15-B2EC-42E3-BFA5-77FC5177C8F0}"/>
              </a:ext>
            </a:extLst>
          </p:cNvPr>
          <p:cNvSpPr>
            <a:spLocks noGrp="1"/>
          </p:cNvSpPr>
          <p:nvPr>
            <p:ph type="body" sz="quarter" idx="32" hasCustomPrompt="1"/>
          </p:nvPr>
        </p:nvSpPr>
        <p:spPr>
          <a:xfrm>
            <a:off x="5521582" y="1600200"/>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7" name="Text Placeholder 6">
            <a:extLst>
              <a:ext uri="{FF2B5EF4-FFF2-40B4-BE49-F238E27FC236}">
                <a16:creationId xmlns:a16="http://schemas.microsoft.com/office/drawing/2014/main" id="{8D1C6F2D-0CC1-4344-B86E-EAA7979754BE}"/>
              </a:ext>
            </a:extLst>
          </p:cNvPr>
          <p:cNvSpPr>
            <a:spLocks noGrp="1"/>
          </p:cNvSpPr>
          <p:nvPr>
            <p:ph type="body" sz="quarter" idx="33" hasCustomPrompt="1"/>
          </p:nvPr>
        </p:nvSpPr>
        <p:spPr>
          <a:xfrm>
            <a:off x="5509434" y="2567946"/>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8" name="Text Placeholder 6">
            <a:extLst>
              <a:ext uri="{FF2B5EF4-FFF2-40B4-BE49-F238E27FC236}">
                <a16:creationId xmlns:a16="http://schemas.microsoft.com/office/drawing/2014/main" id="{3EB4A5E7-4844-4F26-AF28-453F30C6D262}"/>
              </a:ext>
            </a:extLst>
          </p:cNvPr>
          <p:cNvSpPr>
            <a:spLocks noGrp="1"/>
          </p:cNvSpPr>
          <p:nvPr>
            <p:ph type="body" sz="quarter" idx="34" hasCustomPrompt="1"/>
          </p:nvPr>
        </p:nvSpPr>
        <p:spPr>
          <a:xfrm>
            <a:off x="5509434" y="3529861"/>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9" name="Text Placeholder 6">
            <a:extLst>
              <a:ext uri="{FF2B5EF4-FFF2-40B4-BE49-F238E27FC236}">
                <a16:creationId xmlns:a16="http://schemas.microsoft.com/office/drawing/2014/main" id="{CCA7F540-9A19-4359-84F1-7604D3BCA50E}"/>
              </a:ext>
            </a:extLst>
          </p:cNvPr>
          <p:cNvSpPr>
            <a:spLocks noGrp="1"/>
          </p:cNvSpPr>
          <p:nvPr>
            <p:ph type="body" sz="quarter" idx="35" hasCustomPrompt="1"/>
          </p:nvPr>
        </p:nvSpPr>
        <p:spPr>
          <a:xfrm>
            <a:off x="5509434" y="4486385"/>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40" name="Text Placeholder 6">
            <a:extLst>
              <a:ext uri="{FF2B5EF4-FFF2-40B4-BE49-F238E27FC236}">
                <a16:creationId xmlns:a16="http://schemas.microsoft.com/office/drawing/2014/main" id="{934F7E15-2A03-4FD2-BB32-B44101568DF4}"/>
              </a:ext>
            </a:extLst>
          </p:cNvPr>
          <p:cNvSpPr>
            <a:spLocks noGrp="1"/>
          </p:cNvSpPr>
          <p:nvPr>
            <p:ph type="body" sz="quarter" idx="36" hasCustomPrompt="1"/>
          </p:nvPr>
        </p:nvSpPr>
        <p:spPr>
          <a:xfrm>
            <a:off x="5509434" y="5448300"/>
            <a:ext cx="574418" cy="772989"/>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Tree>
    <p:extLst>
      <p:ext uri="{BB962C8B-B14F-4D97-AF65-F5344CB8AC3E}">
        <p14:creationId xmlns:p14="http://schemas.microsoft.com/office/powerpoint/2010/main" val="694365304"/>
      </p:ext>
    </p:extLst>
  </p:cSld>
  <p:clrMapOvr>
    <a:masterClrMapping/>
  </p:clrMapOvr>
  <p:transition/>
  <p:extLst>
    <p:ext uri="{DCECCB84-F9BA-43D5-87BE-67443E8EF086}">
      <p15:sldGuideLst xmlns:p15="http://schemas.microsoft.com/office/powerpoint/2012/main">
        <p15:guide id="1" orient="horz" pos="384" userDrawn="1">
          <p15:clr>
            <a:srgbClr val="FBAE40"/>
          </p15:clr>
        </p15:guide>
        <p15:guide id="2" pos="3840" userDrawn="1">
          <p15:clr>
            <a:srgbClr val="FBAE40"/>
          </p15:clr>
        </p15:guide>
        <p15:guide id="3" orient="horz" pos="1008" userDrawn="1">
          <p15:clr>
            <a:srgbClr val="FBAE40"/>
          </p15:clr>
        </p15:guide>
        <p15:guide id="4" orient="horz" pos="1608" userDrawn="1">
          <p15:clr>
            <a:srgbClr val="FBAE40"/>
          </p15:clr>
        </p15:guide>
        <p15:guide id="5" orient="horz" pos="2208" userDrawn="1">
          <p15:clr>
            <a:srgbClr val="FBAE40"/>
          </p15:clr>
        </p15:guide>
        <p15:guide id="6" orient="horz" pos="2832" userDrawn="1">
          <p15:clr>
            <a:srgbClr val="FBAE40"/>
          </p15:clr>
        </p15:guide>
        <p15:guide id="7" orient="horz" pos="3432" userDrawn="1">
          <p15:clr>
            <a:srgbClr val="FBAE40"/>
          </p15:clr>
        </p15:guide>
        <p15:guide id="8" pos="403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1" name="Rectangle 10"/>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7" y="2030819"/>
            <a:ext cx="4283731"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Text Placeholder 9">
            <a:extLst>
              <a:ext uri="{FF2B5EF4-FFF2-40B4-BE49-F238E27FC236}">
                <a16:creationId xmlns:a16="http://schemas.microsoft.com/office/drawing/2014/main" id="{B7436180-5979-4ECA-B3BD-9AA4ECBA8218}"/>
              </a:ext>
            </a:extLst>
          </p:cNvPr>
          <p:cNvSpPr>
            <a:spLocks noGrp="1"/>
          </p:cNvSpPr>
          <p:nvPr>
            <p:ph type="body" sz="quarter" idx="16"/>
          </p:nvPr>
        </p:nvSpPr>
        <p:spPr>
          <a:xfrm>
            <a:off x="5150109" y="405061"/>
            <a:ext cx="6586280" cy="6016377"/>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0604371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creenshot Multiple Images">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8" y="2030819"/>
            <a:ext cx="3875087"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bg1"/>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bg1"/>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bg1"/>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395803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Picture Placeholder 5">
            <a:extLst>
              <a:ext uri="{FF2B5EF4-FFF2-40B4-BE49-F238E27FC236}">
                <a16:creationId xmlns:a16="http://schemas.microsoft.com/office/drawing/2014/main" id="{6E0B6620-F962-4CCE-B8DB-B7B9572CA1F8}"/>
              </a:ext>
            </a:extLst>
          </p:cNvPr>
          <p:cNvSpPr>
            <a:spLocks noGrp="1"/>
          </p:cNvSpPr>
          <p:nvPr>
            <p:ph type="pic" sz="quarter" idx="22" hasCustomPrompt="1"/>
          </p:nvPr>
        </p:nvSpPr>
        <p:spPr>
          <a:xfrm>
            <a:off x="5209936" y="381729"/>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14" name="Picture Placeholder 5">
            <a:extLst>
              <a:ext uri="{FF2B5EF4-FFF2-40B4-BE49-F238E27FC236}">
                <a16:creationId xmlns:a16="http://schemas.microsoft.com/office/drawing/2014/main" id="{FA70AB92-EEB2-4E34-BB0F-C031FFF71996}"/>
              </a:ext>
            </a:extLst>
          </p:cNvPr>
          <p:cNvSpPr>
            <a:spLocks noGrp="1"/>
          </p:cNvSpPr>
          <p:nvPr>
            <p:ph type="pic" sz="quarter" idx="23" hasCustomPrompt="1"/>
          </p:nvPr>
        </p:nvSpPr>
        <p:spPr>
          <a:xfrm>
            <a:off x="6145452" y="1976276"/>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Tree>
    <p:extLst>
      <p:ext uri="{BB962C8B-B14F-4D97-AF65-F5344CB8AC3E}">
        <p14:creationId xmlns:p14="http://schemas.microsoft.com/office/powerpoint/2010/main" val="183011197"/>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295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uter Screenshot &amp; Text ">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396819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5" name="Text Placeholder 9"/>
          <p:cNvSpPr>
            <a:spLocks noGrp="1"/>
          </p:cNvSpPr>
          <p:nvPr>
            <p:ph type="body" sz="quarter" idx="16"/>
          </p:nvPr>
        </p:nvSpPr>
        <p:spPr>
          <a:xfrm>
            <a:off x="5812971" y="2198429"/>
            <a:ext cx="5923418" cy="2940107"/>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sp>
        <p:nvSpPr>
          <p:cNvPr id="26" name="Shape 16">
            <a:extLst>
              <a:ext uri="{FF2B5EF4-FFF2-40B4-BE49-F238E27FC236}">
                <a16:creationId xmlns:a16="http://schemas.microsoft.com/office/drawing/2014/main" id="{C62A78BC-3FA4-4438-862B-2D578CFBD8E9}"/>
              </a:ext>
            </a:extLst>
          </p:cNvPr>
          <p:cNvSpPr/>
          <p:nvPr/>
        </p:nvSpPr>
        <p:spPr>
          <a:xfrm>
            <a:off x="407988" y="5131684"/>
            <a:ext cx="5059197" cy="686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19">
            <a:extLst>
              <a:ext uri="{FF2B5EF4-FFF2-40B4-BE49-F238E27FC236}">
                <a16:creationId xmlns:a16="http://schemas.microsoft.com/office/drawing/2014/main" id="{9F53DF10-8CD2-4CC1-8579-3333AE451414}"/>
              </a:ext>
            </a:extLst>
          </p:cNvPr>
          <p:cNvSpPr/>
          <p:nvPr/>
        </p:nvSpPr>
        <p:spPr>
          <a:xfrm>
            <a:off x="2929406" y="2145699"/>
            <a:ext cx="12712" cy="127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pic>
        <p:nvPicPr>
          <p:cNvPr id="16" name="Picture 15" descr="A picture containing icon&#10;&#10;Description automatically generated">
            <a:extLst>
              <a:ext uri="{FF2B5EF4-FFF2-40B4-BE49-F238E27FC236}">
                <a16:creationId xmlns:a16="http://schemas.microsoft.com/office/drawing/2014/main" id="{F6F6BC91-6DD7-4609-9315-CD71491E0C7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988" y="2150965"/>
            <a:ext cx="5012734" cy="4068003"/>
          </a:xfrm>
          <a:prstGeom prst="rect">
            <a:avLst/>
          </a:prstGeom>
        </p:spPr>
      </p:pic>
      <p:sp>
        <p:nvSpPr>
          <p:cNvPr id="17" name="Picture Placeholder 5">
            <a:extLst>
              <a:ext uri="{FF2B5EF4-FFF2-40B4-BE49-F238E27FC236}">
                <a16:creationId xmlns:a16="http://schemas.microsoft.com/office/drawing/2014/main" id="{04E7C416-0C67-402A-9C0C-D29904D86A0C}"/>
              </a:ext>
            </a:extLst>
          </p:cNvPr>
          <p:cNvSpPr>
            <a:spLocks noGrp="1"/>
          </p:cNvSpPr>
          <p:nvPr>
            <p:ph type="pic" sz="quarter" idx="22" hasCustomPrompt="1"/>
          </p:nvPr>
        </p:nvSpPr>
        <p:spPr>
          <a:xfrm>
            <a:off x="452482" y="2208587"/>
            <a:ext cx="4917622" cy="277012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Tree>
    <p:extLst>
      <p:ext uri="{BB962C8B-B14F-4D97-AF65-F5344CB8AC3E}">
        <p14:creationId xmlns:p14="http://schemas.microsoft.com/office/powerpoint/2010/main" val="387115750"/>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uter Screenshot &amp; Text 2">
    <p:spTree>
      <p:nvGrpSpPr>
        <p:cNvPr id="1" name=""/>
        <p:cNvGrpSpPr/>
        <p:nvPr/>
      </p:nvGrpSpPr>
      <p:grpSpPr>
        <a:xfrm>
          <a:off x="0" y="0"/>
          <a:ext cx="0" cy="0"/>
          <a:chOff x="0" y="0"/>
          <a:chExt cx="0" cy="0"/>
        </a:xfrm>
      </p:grpSpPr>
      <p:sp>
        <p:nvSpPr>
          <p:cNvPr id="21" name="Text Placeholder 6">
            <a:extLst>
              <a:ext uri="{FF2B5EF4-FFF2-40B4-BE49-F238E27FC236}">
                <a16:creationId xmlns:a16="http://schemas.microsoft.com/office/drawing/2014/main" id="{0E27537E-62BD-400F-98A4-CDEF72425E4A}"/>
              </a:ext>
            </a:extLst>
          </p:cNvPr>
          <p:cNvSpPr>
            <a:spLocks noGrp="1"/>
          </p:cNvSpPr>
          <p:nvPr>
            <p:ph type="body" sz="quarter" idx="23"/>
          </p:nvPr>
        </p:nvSpPr>
        <p:spPr>
          <a:xfrm>
            <a:off x="381000" y="270510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4504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icon&#10;&#10;Description automatically generated">
            <a:extLst>
              <a:ext uri="{FF2B5EF4-FFF2-40B4-BE49-F238E27FC236}">
                <a16:creationId xmlns:a16="http://schemas.microsoft.com/office/drawing/2014/main" id="{25854623-C91E-46A1-97C8-51BB779E2B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7727" y="2230952"/>
            <a:ext cx="5012734" cy="4068003"/>
          </a:xfrm>
          <a:prstGeom prst="rect">
            <a:avLst/>
          </a:prstGeom>
        </p:spPr>
      </p:pic>
      <p:sp>
        <p:nvSpPr>
          <p:cNvPr id="33" name="Picture Placeholder 5">
            <a:extLst>
              <a:ext uri="{FF2B5EF4-FFF2-40B4-BE49-F238E27FC236}">
                <a16:creationId xmlns:a16="http://schemas.microsoft.com/office/drawing/2014/main" id="{88B2F7B1-2280-4F65-98F8-4857BF99FA95}"/>
              </a:ext>
            </a:extLst>
          </p:cNvPr>
          <p:cNvSpPr>
            <a:spLocks noGrp="1"/>
          </p:cNvSpPr>
          <p:nvPr>
            <p:ph type="pic" sz="quarter" idx="22" hasCustomPrompt="1"/>
          </p:nvPr>
        </p:nvSpPr>
        <p:spPr>
          <a:xfrm>
            <a:off x="3622221" y="2288574"/>
            <a:ext cx="4917622" cy="277012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24" name="Text Placeholder 6">
            <a:extLst>
              <a:ext uri="{FF2B5EF4-FFF2-40B4-BE49-F238E27FC236}">
                <a16:creationId xmlns:a16="http://schemas.microsoft.com/office/drawing/2014/main" id="{1A4538F5-E955-4D96-9BC2-626DBA5877EC}"/>
              </a:ext>
            </a:extLst>
          </p:cNvPr>
          <p:cNvSpPr>
            <a:spLocks noGrp="1"/>
          </p:cNvSpPr>
          <p:nvPr>
            <p:ph type="body" sz="quarter" idx="24"/>
          </p:nvPr>
        </p:nvSpPr>
        <p:spPr>
          <a:xfrm>
            <a:off x="381000" y="454362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3F63CCAB-CED5-4910-AE36-B16D87465378}"/>
              </a:ext>
            </a:extLst>
          </p:cNvPr>
          <p:cNvSpPr>
            <a:spLocks noGrp="1"/>
          </p:cNvSpPr>
          <p:nvPr>
            <p:ph type="body" sz="quarter" idx="25"/>
          </p:nvPr>
        </p:nvSpPr>
        <p:spPr>
          <a:xfrm>
            <a:off x="9004800" y="454362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012AFAD8-9EEB-4337-AEF0-90856F3EF5F3}"/>
              </a:ext>
            </a:extLst>
          </p:cNvPr>
          <p:cNvSpPr>
            <a:spLocks noGrp="1"/>
          </p:cNvSpPr>
          <p:nvPr>
            <p:ph type="body" sz="quarter" idx="26"/>
          </p:nvPr>
        </p:nvSpPr>
        <p:spPr>
          <a:xfrm>
            <a:off x="9004798" y="270510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8755F7DE-14AA-40C0-BD8C-B4C9CAF7E294}"/>
              </a:ext>
            </a:extLst>
          </p:cNvPr>
          <p:cNvSpPr>
            <a:spLocks noGrp="1"/>
          </p:cNvSpPr>
          <p:nvPr>
            <p:ph type="body" sz="quarter" idx="28" hasCustomPrompt="1"/>
          </p:nvPr>
        </p:nvSpPr>
        <p:spPr>
          <a:xfrm>
            <a:off x="9004798" y="3865495"/>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9" name="Text Placeholder 6">
            <a:extLst>
              <a:ext uri="{FF2B5EF4-FFF2-40B4-BE49-F238E27FC236}">
                <a16:creationId xmlns:a16="http://schemas.microsoft.com/office/drawing/2014/main" id="{9DFEC87E-7124-4B4A-91F3-22145B70E3BE}"/>
              </a:ext>
            </a:extLst>
          </p:cNvPr>
          <p:cNvSpPr>
            <a:spLocks noGrp="1"/>
          </p:cNvSpPr>
          <p:nvPr>
            <p:ph type="body" sz="quarter" idx="29" hasCustomPrompt="1"/>
          </p:nvPr>
        </p:nvSpPr>
        <p:spPr>
          <a:xfrm>
            <a:off x="9008945" y="2012282"/>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0" name="Text Placeholder 6">
            <a:extLst>
              <a:ext uri="{FF2B5EF4-FFF2-40B4-BE49-F238E27FC236}">
                <a16:creationId xmlns:a16="http://schemas.microsoft.com/office/drawing/2014/main" id="{1BF3DA54-5468-4382-A1C9-4C97827E9C87}"/>
              </a:ext>
            </a:extLst>
          </p:cNvPr>
          <p:cNvSpPr>
            <a:spLocks noGrp="1"/>
          </p:cNvSpPr>
          <p:nvPr>
            <p:ph type="body" sz="quarter" idx="30" hasCustomPrompt="1"/>
          </p:nvPr>
        </p:nvSpPr>
        <p:spPr>
          <a:xfrm>
            <a:off x="2625982" y="3853268"/>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AF927AA7-80E1-406D-B6F0-A438D526AC93}"/>
              </a:ext>
            </a:extLst>
          </p:cNvPr>
          <p:cNvSpPr>
            <a:spLocks noGrp="1"/>
          </p:cNvSpPr>
          <p:nvPr>
            <p:ph type="body" sz="quarter" idx="31" hasCustomPrompt="1"/>
          </p:nvPr>
        </p:nvSpPr>
        <p:spPr>
          <a:xfrm>
            <a:off x="2630130" y="2040420"/>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Tree>
    <p:extLst>
      <p:ext uri="{BB962C8B-B14F-4D97-AF65-F5344CB8AC3E}">
        <p14:creationId xmlns:p14="http://schemas.microsoft.com/office/powerpoint/2010/main" val="493321255"/>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240" userDrawn="1">
          <p15:clr>
            <a:srgbClr val="FBAE40"/>
          </p15:clr>
        </p15:guide>
        <p15:guide id="3" pos="2016" userDrawn="1">
          <p15:clr>
            <a:srgbClr val="FBAE40"/>
          </p15:clr>
        </p15:guide>
        <p15:guide id="4" orient="horz" pos="1704" userDrawn="1">
          <p15:clr>
            <a:srgbClr val="FBAE40"/>
          </p15:clr>
        </p15:guide>
        <p15:guide id="5" orient="horz" pos="2856" userDrawn="1">
          <p15:clr>
            <a:srgbClr val="FBAE40"/>
          </p15:clr>
        </p15:guide>
        <p15:guide id="6" pos="566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creenshoot">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396819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5" name="Text Placeholder 9"/>
          <p:cNvSpPr>
            <a:spLocks noGrp="1"/>
          </p:cNvSpPr>
          <p:nvPr>
            <p:ph type="body" sz="quarter" idx="16"/>
          </p:nvPr>
        </p:nvSpPr>
        <p:spPr>
          <a:xfrm>
            <a:off x="5150109" y="405062"/>
            <a:ext cx="6586280" cy="1496098"/>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sp>
        <p:nvSpPr>
          <p:cNvPr id="26" name="Shape 16">
            <a:extLst>
              <a:ext uri="{FF2B5EF4-FFF2-40B4-BE49-F238E27FC236}">
                <a16:creationId xmlns:a16="http://schemas.microsoft.com/office/drawing/2014/main" id="{C62A78BC-3FA4-4438-862B-2D578CFBD8E9}"/>
              </a:ext>
            </a:extLst>
          </p:cNvPr>
          <p:cNvSpPr/>
          <p:nvPr/>
        </p:nvSpPr>
        <p:spPr>
          <a:xfrm>
            <a:off x="407988" y="5131684"/>
            <a:ext cx="5059197" cy="686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18">
            <a:extLst>
              <a:ext uri="{FF2B5EF4-FFF2-40B4-BE49-F238E27FC236}">
                <a16:creationId xmlns:a16="http://schemas.microsoft.com/office/drawing/2014/main" id="{FCEA799F-4A50-45E9-A3B2-8134B4624593}"/>
              </a:ext>
            </a:extLst>
          </p:cNvPr>
          <p:cNvSpPr/>
          <p:nvPr/>
        </p:nvSpPr>
        <p:spPr>
          <a:xfrm>
            <a:off x="2910674" y="2126966"/>
            <a:ext cx="51704" cy="51690"/>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30000">
                <a:srgbClr val="474747"/>
              </a:gs>
              <a:gs pos="70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19">
            <a:extLst>
              <a:ext uri="{FF2B5EF4-FFF2-40B4-BE49-F238E27FC236}">
                <a16:creationId xmlns:a16="http://schemas.microsoft.com/office/drawing/2014/main" id="{9F53DF10-8CD2-4CC1-8579-3333AE451414}"/>
              </a:ext>
            </a:extLst>
          </p:cNvPr>
          <p:cNvSpPr/>
          <p:nvPr/>
        </p:nvSpPr>
        <p:spPr>
          <a:xfrm>
            <a:off x="2929406" y="2145699"/>
            <a:ext cx="12712" cy="127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3" name="Text Placeholder 6">
            <a:extLst>
              <a:ext uri="{FF2B5EF4-FFF2-40B4-BE49-F238E27FC236}">
                <a16:creationId xmlns:a16="http://schemas.microsoft.com/office/drawing/2014/main" id="{6BAE8A44-E842-4E62-AB57-6F67D14B4720}"/>
              </a:ext>
            </a:extLst>
          </p:cNvPr>
          <p:cNvSpPr>
            <a:spLocks noGrp="1"/>
          </p:cNvSpPr>
          <p:nvPr>
            <p:ph type="body" sz="quarter" idx="15"/>
          </p:nvPr>
        </p:nvSpPr>
        <p:spPr>
          <a:xfrm>
            <a:off x="407988" y="2030819"/>
            <a:ext cx="3968194"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bg1"/>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bg1"/>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bg1"/>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picture containing text, screenshot, monitor, computer&#10;&#10;Description automatically generated">
            <a:extLst>
              <a:ext uri="{FF2B5EF4-FFF2-40B4-BE49-F238E27FC236}">
                <a16:creationId xmlns:a16="http://schemas.microsoft.com/office/drawing/2014/main" id="{AC769146-6283-44D9-98EF-F0C573B594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84169" y="2793002"/>
            <a:ext cx="7113700" cy="3439946"/>
          </a:xfrm>
          <a:prstGeom prst="rect">
            <a:avLst/>
          </a:prstGeom>
        </p:spPr>
      </p:pic>
      <p:sp>
        <p:nvSpPr>
          <p:cNvPr id="16" name="Picture Placeholder 5">
            <a:extLst>
              <a:ext uri="{FF2B5EF4-FFF2-40B4-BE49-F238E27FC236}">
                <a16:creationId xmlns:a16="http://schemas.microsoft.com/office/drawing/2014/main" id="{53BC6F94-6346-49C0-A67E-86501C262D92}"/>
              </a:ext>
            </a:extLst>
          </p:cNvPr>
          <p:cNvSpPr>
            <a:spLocks noGrp="1"/>
          </p:cNvSpPr>
          <p:nvPr>
            <p:ph type="pic" sz="quarter" idx="23"/>
          </p:nvPr>
        </p:nvSpPr>
        <p:spPr>
          <a:xfrm>
            <a:off x="5640847" y="2924942"/>
            <a:ext cx="5388594" cy="3023736"/>
          </a:xfrm>
          <a:prstGeom prst="rect">
            <a:avLst/>
          </a:prstGeom>
        </p:spPr>
        <p:txBody>
          <a:bodyPr/>
          <a:lstStyle>
            <a:lvl1pPr marL="0" indent="0">
              <a:buNone/>
              <a:defRPr>
                <a:solidFill>
                  <a:schemeClr val="tx1">
                    <a:lumMod val="50000"/>
                    <a:lumOff val="50000"/>
                  </a:schemeClr>
                </a:solidFill>
                <a:latin typeface="Avenir Next LT Pro" panose="020B0504020202020204" pitchFamily="34" charset="0"/>
              </a:defRPr>
            </a:lvl1pPr>
          </a:lstStyle>
          <a:p>
            <a:r>
              <a:rPr lang="en-US"/>
              <a:t>Click icon to add picture</a:t>
            </a:r>
          </a:p>
        </p:txBody>
      </p:sp>
    </p:spTree>
    <p:extLst>
      <p:ext uri="{BB962C8B-B14F-4D97-AF65-F5344CB8AC3E}">
        <p14:creationId xmlns:p14="http://schemas.microsoft.com/office/powerpoint/2010/main" val="312143303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creenshot &amp; Text ">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4504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text, screenshot, monitor, computer&#10;&#10;Description automatically generated">
            <a:extLst>
              <a:ext uri="{FF2B5EF4-FFF2-40B4-BE49-F238E27FC236}">
                <a16:creationId xmlns:a16="http://schemas.microsoft.com/office/drawing/2014/main" id="{6F219B31-8D0B-4429-AAD4-FDCAE39E04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62101" y="2946329"/>
            <a:ext cx="6479548" cy="3133292"/>
          </a:xfrm>
          <a:prstGeom prst="rect">
            <a:avLst/>
          </a:prstGeom>
        </p:spPr>
      </p:pic>
      <p:sp>
        <p:nvSpPr>
          <p:cNvPr id="12" name="Picture Placeholder 5">
            <a:extLst>
              <a:ext uri="{FF2B5EF4-FFF2-40B4-BE49-F238E27FC236}">
                <a16:creationId xmlns:a16="http://schemas.microsoft.com/office/drawing/2014/main" id="{11C9B0A3-3907-45FE-AFC8-1227A9D33042}"/>
              </a:ext>
            </a:extLst>
          </p:cNvPr>
          <p:cNvSpPr>
            <a:spLocks noGrp="1"/>
          </p:cNvSpPr>
          <p:nvPr>
            <p:ph type="pic" sz="quarter" idx="23" hasCustomPrompt="1"/>
          </p:nvPr>
        </p:nvSpPr>
        <p:spPr>
          <a:xfrm>
            <a:off x="3641886" y="3059717"/>
            <a:ext cx="4908227" cy="2754185"/>
          </a:xfrm>
          <a:prstGeom prst="rect">
            <a:avLst/>
          </a:prstGeom>
        </p:spPr>
        <p:txBody>
          <a:bodyPr/>
          <a:lstStyle>
            <a:lvl1pPr marL="0" indent="0">
              <a:buNone/>
              <a:defRPr>
                <a:solidFill>
                  <a:schemeClr val="tx1">
                    <a:lumMod val="50000"/>
                    <a:lumOff val="50000"/>
                  </a:schemeClr>
                </a:solidFill>
                <a:latin typeface="Avenir Next LT Pro" panose="020B0504020202020204" pitchFamily="34" charset="0"/>
              </a:defRPr>
            </a:lvl1pPr>
          </a:lstStyle>
          <a:p>
            <a:r>
              <a:rPr lang="en-US"/>
              <a:t>Screenshot</a:t>
            </a:r>
          </a:p>
        </p:txBody>
      </p:sp>
      <p:sp>
        <p:nvSpPr>
          <p:cNvPr id="13" name="Text Placeholder 6">
            <a:extLst>
              <a:ext uri="{FF2B5EF4-FFF2-40B4-BE49-F238E27FC236}">
                <a16:creationId xmlns:a16="http://schemas.microsoft.com/office/drawing/2014/main" id="{847E8429-3A84-4E41-84D4-745918992157}"/>
              </a:ext>
            </a:extLst>
          </p:cNvPr>
          <p:cNvSpPr>
            <a:spLocks noGrp="1"/>
          </p:cNvSpPr>
          <p:nvPr>
            <p:ph type="body" sz="quarter" idx="24"/>
          </p:nvPr>
        </p:nvSpPr>
        <p:spPr>
          <a:xfrm>
            <a:off x="407988" y="3069913"/>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5" name="Text Placeholder 6">
            <a:extLst>
              <a:ext uri="{FF2B5EF4-FFF2-40B4-BE49-F238E27FC236}">
                <a16:creationId xmlns:a16="http://schemas.microsoft.com/office/drawing/2014/main" id="{9D13728E-226C-416B-8DAA-15AB9906F312}"/>
              </a:ext>
            </a:extLst>
          </p:cNvPr>
          <p:cNvSpPr>
            <a:spLocks noGrp="1"/>
          </p:cNvSpPr>
          <p:nvPr>
            <p:ph type="body" sz="quarter" idx="25"/>
          </p:nvPr>
        </p:nvSpPr>
        <p:spPr>
          <a:xfrm>
            <a:off x="407988" y="4908433"/>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6" name="Text Placeholder 6">
            <a:extLst>
              <a:ext uri="{FF2B5EF4-FFF2-40B4-BE49-F238E27FC236}">
                <a16:creationId xmlns:a16="http://schemas.microsoft.com/office/drawing/2014/main" id="{BACCE515-7421-4E56-A43D-3494B6C2313F}"/>
              </a:ext>
            </a:extLst>
          </p:cNvPr>
          <p:cNvSpPr>
            <a:spLocks noGrp="1"/>
          </p:cNvSpPr>
          <p:nvPr>
            <p:ph type="body" sz="quarter" idx="26"/>
          </p:nvPr>
        </p:nvSpPr>
        <p:spPr>
          <a:xfrm>
            <a:off x="9031788" y="4908433"/>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DB796E43-B8B5-4951-B740-3B2A79D676EA}"/>
              </a:ext>
            </a:extLst>
          </p:cNvPr>
          <p:cNvSpPr>
            <a:spLocks noGrp="1"/>
          </p:cNvSpPr>
          <p:nvPr>
            <p:ph type="body" sz="quarter" idx="27"/>
          </p:nvPr>
        </p:nvSpPr>
        <p:spPr>
          <a:xfrm>
            <a:off x="9031786" y="3069913"/>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163C1AC8-B425-4085-B652-9B4451E90F6E}"/>
              </a:ext>
            </a:extLst>
          </p:cNvPr>
          <p:cNvSpPr>
            <a:spLocks noGrp="1"/>
          </p:cNvSpPr>
          <p:nvPr>
            <p:ph type="body" sz="quarter" idx="28" hasCustomPrompt="1"/>
          </p:nvPr>
        </p:nvSpPr>
        <p:spPr>
          <a:xfrm>
            <a:off x="9031786" y="4230308"/>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19" name="Text Placeholder 6">
            <a:extLst>
              <a:ext uri="{FF2B5EF4-FFF2-40B4-BE49-F238E27FC236}">
                <a16:creationId xmlns:a16="http://schemas.microsoft.com/office/drawing/2014/main" id="{4A1426E9-F49A-43F0-A604-21FB2E89918D}"/>
              </a:ext>
            </a:extLst>
          </p:cNvPr>
          <p:cNvSpPr>
            <a:spLocks noGrp="1"/>
          </p:cNvSpPr>
          <p:nvPr>
            <p:ph type="body" sz="quarter" idx="29" hasCustomPrompt="1"/>
          </p:nvPr>
        </p:nvSpPr>
        <p:spPr>
          <a:xfrm>
            <a:off x="9035933" y="2377095"/>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0" name="Text Placeholder 6">
            <a:extLst>
              <a:ext uri="{FF2B5EF4-FFF2-40B4-BE49-F238E27FC236}">
                <a16:creationId xmlns:a16="http://schemas.microsoft.com/office/drawing/2014/main" id="{1C5797CD-A559-4441-AFE2-A5EBB255C65E}"/>
              </a:ext>
            </a:extLst>
          </p:cNvPr>
          <p:cNvSpPr>
            <a:spLocks noGrp="1"/>
          </p:cNvSpPr>
          <p:nvPr>
            <p:ph type="body" sz="quarter" idx="30" hasCustomPrompt="1"/>
          </p:nvPr>
        </p:nvSpPr>
        <p:spPr>
          <a:xfrm>
            <a:off x="2652970" y="4218081"/>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1" name="Text Placeholder 6">
            <a:extLst>
              <a:ext uri="{FF2B5EF4-FFF2-40B4-BE49-F238E27FC236}">
                <a16:creationId xmlns:a16="http://schemas.microsoft.com/office/drawing/2014/main" id="{8C7013C7-A2B5-4462-9E02-B0E8B4DCF168}"/>
              </a:ext>
            </a:extLst>
          </p:cNvPr>
          <p:cNvSpPr>
            <a:spLocks noGrp="1"/>
          </p:cNvSpPr>
          <p:nvPr>
            <p:ph type="body" sz="quarter" idx="31" hasCustomPrompt="1"/>
          </p:nvPr>
        </p:nvSpPr>
        <p:spPr>
          <a:xfrm>
            <a:off x="2657118" y="2405233"/>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Tree>
    <p:extLst>
      <p:ext uri="{BB962C8B-B14F-4D97-AF65-F5344CB8AC3E}">
        <p14:creationId xmlns:p14="http://schemas.microsoft.com/office/powerpoint/2010/main" val="2257078030"/>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7" name="Text Placeholder 6">
            <a:extLst>
              <a:ext uri="{FF2B5EF4-FFF2-40B4-BE49-F238E27FC236}">
                <a16:creationId xmlns:a16="http://schemas.microsoft.com/office/drawing/2014/main" id="{E9C438A5-3E3E-4622-A1C3-ECD172E94C93}"/>
              </a:ext>
            </a:extLst>
          </p:cNvPr>
          <p:cNvSpPr>
            <a:spLocks noGrp="1"/>
          </p:cNvSpPr>
          <p:nvPr>
            <p:ph type="body" sz="quarter" idx="18"/>
          </p:nvPr>
        </p:nvSpPr>
        <p:spPr>
          <a:xfrm>
            <a:off x="7376556" y="3494749"/>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630CEF5B-80AA-4C50-899A-69783C2F1856}"/>
              </a:ext>
            </a:extLst>
          </p:cNvPr>
          <p:cNvSpPr>
            <a:spLocks noGrp="1"/>
          </p:cNvSpPr>
          <p:nvPr>
            <p:ph type="body" sz="quarter" idx="17"/>
          </p:nvPr>
        </p:nvSpPr>
        <p:spPr>
          <a:xfrm>
            <a:off x="1318429" y="3494743"/>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97774245-A52D-48CE-BAC6-3AEABFECAA84}"/>
              </a:ext>
            </a:extLst>
          </p:cNvPr>
          <p:cNvSpPr>
            <a:spLocks noGrp="1"/>
          </p:cNvSpPr>
          <p:nvPr>
            <p:ph type="body" sz="quarter" idx="16"/>
          </p:nvPr>
        </p:nvSpPr>
        <p:spPr>
          <a:xfrm>
            <a:off x="7376556" y="2196574"/>
            <a:ext cx="4414262" cy="521654"/>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3" name="Rectangle 12">
            <a:extLst>
              <a:ext uri="{FF2B5EF4-FFF2-40B4-BE49-F238E27FC236}">
                <a16:creationId xmlns:a16="http://schemas.microsoft.com/office/drawing/2014/main" id="{10119A70-81E9-43EF-893C-C480DA4D67B3}"/>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Shape 11">
            <a:extLst>
              <a:ext uri="{FF2B5EF4-FFF2-40B4-BE49-F238E27FC236}">
                <a16:creationId xmlns:a16="http://schemas.microsoft.com/office/drawing/2014/main" id="{84EB8FD2-49EE-4C6B-87CB-4DA1CBA38A65}"/>
              </a:ext>
            </a:extLst>
          </p:cNvPr>
          <p:cNvSpPr/>
          <p:nvPr userDrawn="1"/>
        </p:nvSpPr>
        <p:spPr bwMode="auto">
          <a:xfrm>
            <a:off x="-9525" y="302923"/>
            <a:ext cx="5076825" cy="8827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10" name="Title 9"/>
          <p:cNvSpPr>
            <a:spLocks noGrp="1"/>
          </p:cNvSpPr>
          <p:nvPr>
            <p:ph type="title"/>
          </p:nvPr>
        </p:nvSpPr>
        <p:spPr>
          <a:xfrm>
            <a:off x="410766" y="436561"/>
            <a:ext cx="4868805" cy="625328"/>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24" name="Text Placeholder 6">
            <a:extLst>
              <a:ext uri="{FF2B5EF4-FFF2-40B4-BE49-F238E27FC236}">
                <a16:creationId xmlns:a16="http://schemas.microsoft.com/office/drawing/2014/main" id="{D43E2AD7-8A13-41E7-A9A4-A5E383CF4EBD}"/>
              </a:ext>
            </a:extLst>
          </p:cNvPr>
          <p:cNvSpPr>
            <a:spLocks noGrp="1"/>
          </p:cNvSpPr>
          <p:nvPr>
            <p:ph type="body" sz="quarter" idx="15"/>
          </p:nvPr>
        </p:nvSpPr>
        <p:spPr>
          <a:xfrm>
            <a:off x="1318429" y="2196574"/>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F72D7E3B-D834-4BD8-9DCA-66C84A412F91}"/>
              </a:ext>
            </a:extLst>
          </p:cNvPr>
          <p:cNvSpPr>
            <a:spLocks noGrp="1"/>
          </p:cNvSpPr>
          <p:nvPr>
            <p:ph type="body" sz="quarter" idx="19"/>
          </p:nvPr>
        </p:nvSpPr>
        <p:spPr>
          <a:xfrm>
            <a:off x="1318429"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9" name="Text Placeholder 6">
            <a:extLst>
              <a:ext uri="{FF2B5EF4-FFF2-40B4-BE49-F238E27FC236}">
                <a16:creationId xmlns:a16="http://schemas.microsoft.com/office/drawing/2014/main" id="{6399C7FB-2BD4-4B4A-B420-29396E35D993}"/>
              </a:ext>
            </a:extLst>
          </p:cNvPr>
          <p:cNvSpPr>
            <a:spLocks noGrp="1"/>
          </p:cNvSpPr>
          <p:nvPr>
            <p:ph type="body" sz="quarter" idx="20"/>
          </p:nvPr>
        </p:nvSpPr>
        <p:spPr>
          <a:xfrm>
            <a:off x="7376556"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857AC863-874A-49FF-A555-66E854B926CA}"/>
              </a:ext>
            </a:extLst>
          </p:cNvPr>
          <p:cNvSpPr>
            <a:spLocks noGrp="1"/>
          </p:cNvSpPr>
          <p:nvPr>
            <p:ph type="body" sz="quarter" idx="31" hasCustomPrompt="1"/>
          </p:nvPr>
        </p:nvSpPr>
        <p:spPr>
          <a:xfrm>
            <a:off x="424496" y="2070900"/>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294B4C0E-C37B-4920-AE9A-F0DEDC89B035}"/>
              </a:ext>
            </a:extLst>
          </p:cNvPr>
          <p:cNvSpPr>
            <a:spLocks noGrp="1"/>
          </p:cNvSpPr>
          <p:nvPr>
            <p:ph type="body" sz="quarter" idx="32" hasCustomPrompt="1"/>
          </p:nvPr>
        </p:nvSpPr>
        <p:spPr>
          <a:xfrm>
            <a:off x="424496" y="3360814"/>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2" name="Text Placeholder 6">
            <a:extLst>
              <a:ext uri="{FF2B5EF4-FFF2-40B4-BE49-F238E27FC236}">
                <a16:creationId xmlns:a16="http://schemas.microsoft.com/office/drawing/2014/main" id="{E4F73CB2-9332-4F2C-8FAC-FED5B045951B}"/>
              </a:ext>
            </a:extLst>
          </p:cNvPr>
          <p:cNvSpPr>
            <a:spLocks noGrp="1"/>
          </p:cNvSpPr>
          <p:nvPr>
            <p:ph type="body" sz="quarter" idx="33" hasCustomPrompt="1"/>
          </p:nvPr>
        </p:nvSpPr>
        <p:spPr>
          <a:xfrm>
            <a:off x="445965"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3" name="Text Placeholder 6">
            <a:extLst>
              <a:ext uri="{FF2B5EF4-FFF2-40B4-BE49-F238E27FC236}">
                <a16:creationId xmlns:a16="http://schemas.microsoft.com/office/drawing/2014/main" id="{A51200D9-744A-4B52-A4A0-5810B96372D6}"/>
              </a:ext>
            </a:extLst>
          </p:cNvPr>
          <p:cNvSpPr>
            <a:spLocks noGrp="1"/>
          </p:cNvSpPr>
          <p:nvPr>
            <p:ph type="body" sz="quarter" idx="34" hasCustomPrompt="1"/>
          </p:nvPr>
        </p:nvSpPr>
        <p:spPr>
          <a:xfrm>
            <a:off x="6489540" y="2084503"/>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4" name="Text Placeholder 6">
            <a:extLst>
              <a:ext uri="{FF2B5EF4-FFF2-40B4-BE49-F238E27FC236}">
                <a16:creationId xmlns:a16="http://schemas.microsoft.com/office/drawing/2014/main" id="{DF286E6E-339E-4C36-A075-4992D0C5E2D5}"/>
              </a:ext>
            </a:extLst>
          </p:cNvPr>
          <p:cNvSpPr>
            <a:spLocks noGrp="1"/>
          </p:cNvSpPr>
          <p:nvPr>
            <p:ph type="body" sz="quarter" idx="35" hasCustomPrompt="1"/>
          </p:nvPr>
        </p:nvSpPr>
        <p:spPr>
          <a:xfrm>
            <a:off x="6489540" y="3369075"/>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5" name="Text Placeholder 6">
            <a:extLst>
              <a:ext uri="{FF2B5EF4-FFF2-40B4-BE49-F238E27FC236}">
                <a16:creationId xmlns:a16="http://schemas.microsoft.com/office/drawing/2014/main" id="{E06CB90B-C1D8-4571-8165-26C9106D2BF4}"/>
              </a:ext>
            </a:extLst>
          </p:cNvPr>
          <p:cNvSpPr>
            <a:spLocks noGrp="1"/>
          </p:cNvSpPr>
          <p:nvPr>
            <p:ph type="body" sz="quarter" idx="36" hasCustomPrompt="1"/>
          </p:nvPr>
        </p:nvSpPr>
        <p:spPr>
          <a:xfrm>
            <a:off x="6489540"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Tree>
    <p:extLst>
      <p:ext uri="{BB962C8B-B14F-4D97-AF65-F5344CB8AC3E}">
        <p14:creationId xmlns:p14="http://schemas.microsoft.com/office/powerpoint/2010/main" val="1852300871"/>
      </p:ext>
    </p:extLst>
  </p:cSld>
  <p:clrMapOvr>
    <a:masterClrMapping/>
  </p:clrMapOvr>
  <p:transition/>
  <p:extLst>
    <p:ext uri="{DCECCB84-F9BA-43D5-87BE-67443E8EF086}">
      <p15:sldGuideLst xmlns:p15="http://schemas.microsoft.com/office/powerpoint/2012/main">
        <p15:guide id="1" orient="horz" pos="1368" userDrawn="1">
          <p15:clr>
            <a:srgbClr val="FBAE40"/>
          </p15:clr>
        </p15:guide>
        <p15:guide id="2" pos="3840" userDrawn="1">
          <p15:clr>
            <a:srgbClr val="FBAE40"/>
          </p15:clr>
        </p15:guide>
        <p15:guide id="3" pos="816" userDrawn="1">
          <p15:clr>
            <a:srgbClr val="FBAE40"/>
          </p15:clr>
        </p15:guide>
        <p15:guide id="4" pos="31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creenshot Devices &amp; Text">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15828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text, screenshot, monitor, display&#10;&#10;Description automatically generated">
            <a:extLst>
              <a:ext uri="{FF2B5EF4-FFF2-40B4-BE49-F238E27FC236}">
                <a16:creationId xmlns:a16="http://schemas.microsoft.com/office/drawing/2014/main" id="{ACE499F7-94CD-4770-876A-5E8DB5EFE3B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5949"/>
          <a:stretch/>
        </p:blipFill>
        <p:spPr>
          <a:xfrm rot="16200000">
            <a:off x="8153852" y="3904237"/>
            <a:ext cx="1909376" cy="2449296"/>
          </a:xfrm>
          <a:prstGeom prst="rect">
            <a:avLst/>
          </a:prstGeom>
          <a:effectLst>
            <a:reflection blurRad="177800" stA="52000" endA="300" endPos="11000" dir="5400000" sy="-100000" algn="bl" rotWithShape="0"/>
          </a:effectLst>
        </p:spPr>
      </p:pic>
      <p:sp>
        <p:nvSpPr>
          <p:cNvPr id="12" name="Picture Placeholder 5">
            <a:extLst>
              <a:ext uri="{FF2B5EF4-FFF2-40B4-BE49-F238E27FC236}">
                <a16:creationId xmlns:a16="http://schemas.microsoft.com/office/drawing/2014/main" id="{76D2F4EA-E8E4-4052-A9A1-CA5D37CCD78D}"/>
              </a:ext>
            </a:extLst>
          </p:cNvPr>
          <p:cNvSpPr>
            <a:spLocks noGrp="1"/>
          </p:cNvSpPr>
          <p:nvPr>
            <p:ph type="pic" sz="quarter" idx="23" hasCustomPrompt="1"/>
          </p:nvPr>
        </p:nvSpPr>
        <p:spPr>
          <a:xfrm>
            <a:off x="7967813" y="4249913"/>
            <a:ext cx="2287945" cy="175504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pic>
        <p:nvPicPr>
          <p:cNvPr id="3" name="Picture 2" descr="A picture containing text, screenshot, monitor, computer&#10;&#10;Description automatically generated">
            <a:extLst>
              <a:ext uri="{FF2B5EF4-FFF2-40B4-BE49-F238E27FC236}">
                <a16:creationId xmlns:a16="http://schemas.microsoft.com/office/drawing/2014/main" id="{74B05AE3-6A98-48DD-8E0C-43FC0D0C66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5983" y="3321275"/>
            <a:ext cx="5897538" cy="2851852"/>
          </a:xfrm>
          <a:prstGeom prst="rect">
            <a:avLst/>
          </a:prstGeom>
        </p:spPr>
      </p:pic>
      <p:sp>
        <p:nvSpPr>
          <p:cNvPr id="33" name="Picture Placeholder 5">
            <a:extLst>
              <a:ext uri="{FF2B5EF4-FFF2-40B4-BE49-F238E27FC236}">
                <a16:creationId xmlns:a16="http://schemas.microsoft.com/office/drawing/2014/main" id="{88B2F7B1-2280-4F65-98F8-4857BF99FA95}"/>
              </a:ext>
            </a:extLst>
          </p:cNvPr>
          <p:cNvSpPr>
            <a:spLocks noGrp="1"/>
          </p:cNvSpPr>
          <p:nvPr>
            <p:ph type="pic" sz="quarter" idx="22" hasCustomPrompt="1"/>
          </p:nvPr>
        </p:nvSpPr>
        <p:spPr>
          <a:xfrm>
            <a:off x="2539453" y="3429000"/>
            <a:ext cx="4477206" cy="2505842"/>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Tree>
    <p:extLst>
      <p:ext uri="{BB962C8B-B14F-4D97-AF65-F5344CB8AC3E}">
        <p14:creationId xmlns:p14="http://schemas.microsoft.com/office/powerpoint/2010/main" val="11400912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obile Screenshot &amp; Text">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396819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5" name="Text Placeholder 9"/>
          <p:cNvSpPr>
            <a:spLocks noGrp="1"/>
          </p:cNvSpPr>
          <p:nvPr>
            <p:ph type="body" sz="quarter" idx="16"/>
          </p:nvPr>
        </p:nvSpPr>
        <p:spPr>
          <a:xfrm>
            <a:off x="5150109" y="405062"/>
            <a:ext cx="6586280" cy="1496098"/>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sp>
        <p:nvSpPr>
          <p:cNvPr id="30" name="Picture Placeholder 5">
            <a:extLst>
              <a:ext uri="{FF2B5EF4-FFF2-40B4-BE49-F238E27FC236}">
                <a16:creationId xmlns:a16="http://schemas.microsoft.com/office/drawing/2014/main" id="{8C502A04-596A-4C8D-89E2-80F7CFE5F57F}"/>
              </a:ext>
            </a:extLst>
          </p:cNvPr>
          <p:cNvSpPr>
            <a:spLocks noGrp="1"/>
          </p:cNvSpPr>
          <p:nvPr userDrawn="1">
            <p:ph type="pic" sz="quarter" idx="22"/>
          </p:nvPr>
        </p:nvSpPr>
        <p:spPr>
          <a:xfrm>
            <a:off x="520106" y="2333683"/>
            <a:ext cx="1935196" cy="3705610"/>
          </a:xfrm>
          <a:custGeom>
            <a:avLst/>
            <a:gdLst>
              <a:gd name="connsiteX0" fmla="*/ 0 w 1837212"/>
              <a:gd name="connsiteY0" fmla="*/ 0 h 3660664"/>
              <a:gd name="connsiteX1" fmla="*/ 1837212 w 1837212"/>
              <a:gd name="connsiteY1" fmla="*/ 0 h 3660664"/>
              <a:gd name="connsiteX2" fmla="*/ 1837212 w 1837212"/>
              <a:gd name="connsiteY2" fmla="*/ 3660664 h 3660664"/>
              <a:gd name="connsiteX3" fmla="*/ 0 w 1837212"/>
              <a:gd name="connsiteY3" fmla="*/ 3660664 h 3660664"/>
              <a:gd name="connsiteX4" fmla="*/ 0 w 1837212"/>
              <a:gd name="connsiteY4" fmla="*/ 0 h 3660664"/>
              <a:gd name="connsiteX0" fmla="*/ 0 w 1837212"/>
              <a:gd name="connsiteY0" fmla="*/ 0 h 3660664"/>
              <a:gd name="connsiteX1" fmla="*/ 1837212 w 1837212"/>
              <a:gd name="connsiteY1" fmla="*/ 0 h 3660664"/>
              <a:gd name="connsiteX2" fmla="*/ 1828404 w 1837212"/>
              <a:gd name="connsiteY2" fmla="*/ 127262 h 3660664"/>
              <a:gd name="connsiteX3" fmla="*/ 1837212 w 1837212"/>
              <a:gd name="connsiteY3" fmla="*/ 3660664 h 3660664"/>
              <a:gd name="connsiteX4" fmla="*/ 0 w 1837212"/>
              <a:gd name="connsiteY4" fmla="*/ 3660664 h 3660664"/>
              <a:gd name="connsiteX5" fmla="*/ 0 w 1837212"/>
              <a:gd name="connsiteY5" fmla="*/ 0 h 3660664"/>
              <a:gd name="connsiteX0" fmla="*/ 0 w 1837212"/>
              <a:gd name="connsiteY0" fmla="*/ 14991 h 3675655"/>
              <a:gd name="connsiteX1" fmla="*/ 1409993 w 1837212"/>
              <a:gd name="connsiteY1" fmla="*/ 0 h 3675655"/>
              <a:gd name="connsiteX2" fmla="*/ 1828404 w 1837212"/>
              <a:gd name="connsiteY2" fmla="*/ 142253 h 3675655"/>
              <a:gd name="connsiteX3" fmla="*/ 1837212 w 1837212"/>
              <a:gd name="connsiteY3" fmla="*/ 3675655 h 3675655"/>
              <a:gd name="connsiteX4" fmla="*/ 0 w 1837212"/>
              <a:gd name="connsiteY4" fmla="*/ 3675655 h 3675655"/>
              <a:gd name="connsiteX5" fmla="*/ 0 w 1837212"/>
              <a:gd name="connsiteY5" fmla="*/ 14991 h 3675655"/>
              <a:gd name="connsiteX0" fmla="*/ 0 w 1837212"/>
              <a:gd name="connsiteY0" fmla="*/ 15049 h 3675713"/>
              <a:gd name="connsiteX1" fmla="*/ 1409993 w 1837212"/>
              <a:gd name="connsiteY1" fmla="*/ 58 h 3675713"/>
              <a:gd name="connsiteX2" fmla="*/ 1828404 w 1837212"/>
              <a:gd name="connsiteY2" fmla="*/ 142311 h 3675713"/>
              <a:gd name="connsiteX3" fmla="*/ 1837212 w 1837212"/>
              <a:gd name="connsiteY3" fmla="*/ 3675713 h 3675713"/>
              <a:gd name="connsiteX4" fmla="*/ 0 w 1837212"/>
              <a:gd name="connsiteY4" fmla="*/ 3675713 h 3675713"/>
              <a:gd name="connsiteX5" fmla="*/ 0 w 1837212"/>
              <a:gd name="connsiteY5" fmla="*/ 15049 h 3675713"/>
              <a:gd name="connsiteX0" fmla="*/ 0 w 1837212"/>
              <a:gd name="connsiteY0" fmla="*/ 15115 h 3675779"/>
              <a:gd name="connsiteX1" fmla="*/ 1409993 w 1837212"/>
              <a:gd name="connsiteY1" fmla="*/ 124 h 3675779"/>
              <a:gd name="connsiteX2" fmla="*/ 1828404 w 1837212"/>
              <a:gd name="connsiteY2" fmla="*/ 142377 h 3675779"/>
              <a:gd name="connsiteX3" fmla="*/ 1837212 w 1837212"/>
              <a:gd name="connsiteY3" fmla="*/ 3675779 h 3675779"/>
              <a:gd name="connsiteX4" fmla="*/ 0 w 1837212"/>
              <a:gd name="connsiteY4" fmla="*/ 3675779 h 3675779"/>
              <a:gd name="connsiteX5" fmla="*/ 0 w 1837212"/>
              <a:gd name="connsiteY5" fmla="*/ 15115 h 3675779"/>
              <a:gd name="connsiteX0" fmla="*/ 0 w 1837212"/>
              <a:gd name="connsiteY0" fmla="*/ 15137 h 3675801"/>
              <a:gd name="connsiteX1" fmla="*/ 1409993 w 1837212"/>
              <a:gd name="connsiteY1" fmla="*/ 146 h 3675801"/>
              <a:gd name="connsiteX2" fmla="*/ 1831990 w 1837212"/>
              <a:gd name="connsiteY2" fmla="*/ 135227 h 3675801"/>
              <a:gd name="connsiteX3" fmla="*/ 1837212 w 1837212"/>
              <a:gd name="connsiteY3" fmla="*/ 3675801 h 3675801"/>
              <a:gd name="connsiteX4" fmla="*/ 0 w 1837212"/>
              <a:gd name="connsiteY4" fmla="*/ 3675801 h 3675801"/>
              <a:gd name="connsiteX5" fmla="*/ 0 w 1837212"/>
              <a:gd name="connsiteY5" fmla="*/ 15137 h 3675801"/>
              <a:gd name="connsiteX0" fmla="*/ 0 w 1837212"/>
              <a:gd name="connsiteY0" fmla="*/ 15021 h 3675685"/>
              <a:gd name="connsiteX1" fmla="*/ 1409993 w 1837212"/>
              <a:gd name="connsiteY1" fmla="*/ 30 h 3675685"/>
              <a:gd name="connsiteX2" fmla="*/ 1831990 w 1837212"/>
              <a:gd name="connsiteY2" fmla="*/ 296476 h 3675685"/>
              <a:gd name="connsiteX3" fmla="*/ 1837212 w 1837212"/>
              <a:gd name="connsiteY3" fmla="*/ 3675685 h 3675685"/>
              <a:gd name="connsiteX4" fmla="*/ 0 w 1837212"/>
              <a:gd name="connsiteY4" fmla="*/ 3675685 h 3675685"/>
              <a:gd name="connsiteX5" fmla="*/ 0 w 1837212"/>
              <a:gd name="connsiteY5" fmla="*/ 15021 h 3675685"/>
              <a:gd name="connsiteX0" fmla="*/ 0 w 1837212"/>
              <a:gd name="connsiteY0" fmla="*/ 15030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0 w 1837212"/>
              <a:gd name="connsiteY5" fmla="*/ 15030 h 3675694"/>
              <a:gd name="connsiteX0" fmla="*/ 1491 w 1838703"/>
              <a:gd name="connsiteY0" fmla="*/ 15030 h 3675694"/>
              <a:gd name="connsiteX1" fmla="*/ 1411484 w 1838703"/>
              <a:gd name="connsiteY1" fmla="*/ 39 h 3675694"/>
              <a:gd name="connsiteX2" fmla="*/ 1833481 w 1838703"/>
              <a:gd name="connsiteY2" fmla="*/ 296485 h 3675694"/>
              <a:gd name="connsiteX3" fmla="*/ 1838703 w 1838703"/>
              <a:gd name="connsiteY3" fmla="*/ 3675694 h 3675694"/>
              <a:gd name="connsiteX4" fmla="*/ 1491 w 1838703"/>
              <a:gd name="connsiteY4" fmla="*/ 3675694 h 3675694"/>
              <a:gd name="connsiteX5" fmla="*/ 0 w 1838703"/>
              <a:gd name="connsiteY5" fmla="*/ 144646 h 3675694"/>
              <a:gd name="connsiteX6" fmla="*/ 1491 w 1838703"/>
              <a:gd name="connsiteY6" fmla="*/ 15030 h 3675694"/>
              <a:gd name="connsiteX0" fmla="*/ 0 w 1837212"/>
              <a:gd name="connsiteY0" fmla="*/ 15030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0 w 1837212"/>
              <a:gd name="connsiteY6" fmla="*/ 15030 h 3675694"/>
              <a:gd name="connsiteX0" fmla="*/ 240254 w 1837212"/>
              <a:gd name="connsiteY0" fmla="*/ 687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240254 w 1837212"/>
              <a:gd name="connsiteY6" fmla="*/ 687 h 3675694"/>
              <a:gd name="connsiteX0" fmla="*/ 240254 w 1837212"/>
              <a:gd name="connsiteY0" fmla="*/ 687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240254 w 1837212"/>
              <a:gd name="connsiteY6" fmla="*/ 687 h 3675694"/>
              <a:gd name="connsiteX0" fmla="*/ 378042 w 1975000"/>
              <a:gd name="connsiteY0" fmla="*/ 687 h 3813681"/>
              <a:gd name="connsiteX1" fmla="*/ 1547781 w 1975000"/>
              <a:gd name="connsiteY1" fmla="*/ 39 h 3813681"/>
              <a:gd name="connsiteX2" fmla="*/ 1969778 w 1975000"/>
              <a:gd name="connsiteY2" fmla="*/ 296485 h 3813681"/>
              <a:gd name="connsiteX3" fmla="*/ 1975000 w 1975000"/>
              <a:gd name="connsiteY3" fmla="*/ 3675694 h 3813681"/>
              <a:gd name="connsiteX4" fmla="*/ 137788 w 1975000"/>
              <a:gd name="connsiteY4" fmla="*/ 3675694 h 3813681"/>
              <a:gd name="connsiteX5" fmla="*/ 132962 w 1975000"/>
              <a:gd name="connsiteY5" fmla="*/ 3524967 h 3813681"/>
              <a:gd name="connsiteX6" fmla="*/ 139883 w 1975000"/>
              <a:gd name="connsiteY6" fmla="*/ 302425 h 3813681"/>
              <a:gd name="connsiteX7" fmla="*/ 378042 w 1975000"/>
              <a:gd name="connsiteY7" fmla="*/ 687 h 3813681"/>
              <a:gd name="connsiteX0" fmla="*/ 383843 w 1980801"/>
              <a:gd name="connsiteY0" fmla="*/ 687 h 3675694"/>
              <a:gd name="connsiteX1" fmla="*/ 1553582 w 1980801"/>
              <a:gd name="connsiteY1" fmla="*/ 39 h 3675694"/>
              <a:gd name="connsiteX2" fmla="*/ 1975579 w 1980801"/>
              <a:gd name="connsiteY2" fmla="*/ 296485 h 3675694"/>
              <a:gd name="connsiteX3" fmla="*/ 1980801 w 1980801"/>
              <a:gd name="connsiteY3" fmla="*/ 3675694 h 3675694"/>
              <a:gd name="connsiteX4" fmla="*/ 143589 w 1980801"/>
              <a:gd name="connsiteY4" fmla="*/ 3675694 h 3675694"/>
              <a:gd name="connsiteX5" fmla="*/ 117677 w 1980801"/>
              <a:gd name="connsiteY5" fmla="*/ 3182067 h 3675694"/>
              <a:gd name="connsiteX6" fmla="*/ 145684 w 1980801"/>
              <a:gd name="connsiteY6" fmla="*/ 302425 h 3675694"/>
              <a:gd name="connsiteX7" fmla="*/ 383843 w 1980801"/>
              <a:gd name="connsiteY7" fmla="*/ 687 h 3675694"/>
              <a:gd name="connsiteX0" fmla="*/ 382350 w 1979308"/>
              <a:gd name="connsiteY0" fmla="*/ 687 h 3675694"/>
              <a:gd name="connsiteX1" fmla="*/ 1552089 w 1979308"/>
              <a:gd name="connsiteY1" fmla="*/ 39 h 3675694"/>
              <a:gd name="connsiteX2" fmla="*/ 1974086 w 1979308"/>
              <a:gd name="connsiteY2" fmla="*/ 296485 h 3675694"/>
              <a:gd name="connsiteX3" fmla="*/ 1979308 w 1979308"/>
              <a:gd name="connsiteY3" fmla="*/ 3675694 h 3675694"/>
              <a:gd name="connsiteX4" fmla="*/ 142096 w 1979308"/>
              <a:gd name="connsiteY4" fmla="*/ 3675694 h 3675694"/>
              <a:gd name="connsiteX5" fmla="*/ 121455 w 1979308"/>
              <a:gd name="connsiteY5" fmla="*/ 3152131 h 3675694"/>
              <a:gd name="connsiteX6" fmla="*/ 144191 w 1979308"/>
              <a:gd name="connsiteY6" fmla="*/ 302425 h 3675694"/>
              <a:gd name="connsiteX7" fmla="*/ 382350 w 1979308"/>
              <a:gd name="connsiteY7" fmla="*/ 687 h 3675694"/>
              <a:gd name="connsiteX0" fmla="*/ 378222 w 1975180"/>
              <a:gd name="connsiteY0" fmla="*/ 687 h 3675694"/>
              <a:gd name="connsiteX1" fmla="*/ 1547961 w 1975180"/>
              <a:gd name="connsiteY1" fmla="*/ 39 h 3675694"/>
              <a:gd name="connsiteX2" fmla="*/ 1969958 w 1975180"/>
              <a:gd name="connsiteY2" fmla="*/ 296485 h 3675694"/>
              <a:gd name="connsiteX3" fmla="*/ 1975180 w 1975180"/>
              <a:gd name="connsiteY3" fmla="*/ 3675694 h 3675694"/>
              <a:gd name="connsiteX4" fmla="*/ 137968 w 1975180"/>
              <a:gd name="connsiteY4" fmla="*/ 3675694 h 3675694"/>
              <a:gd name="connsiteX5" fmla="*/ 132466 w 1975180"/>
              <a:gd name="connsiteY5" fmla="*/ 3152131 h 3675694"/>
              <a:gd name="connsiteX6" fmla="*/ 140063 w 1975180"/>
              <a:gd name="connsiteY6" fmla="*/ 302425 h 3675694"/>
              <a:gd name="connsiteX7" fmla="*/ 378222 w 1975180"/>
              <a:gd name="connsiteY7" fmla="*/ 687 h 3675694"/>
              <a:gd name="connsiteX0" fmla="*/ 378222 w 1975180"/>
              <a:gd name="connsiteY0" fmla="*/ 687 h 3675694"/>
              <a:gd name="connsiteX1" fmla="*/ 1547961 w 1975180"/>
              <a:gd name="connsiteY1" fmla="*/ 39 h 3675694"/>
              <a:gd name="connsiteX2" fmla="*/ 1969958 w 1975180"/>
              <a:gd name="connsiteY2" fmla="*/ 296485 h 3675694"/>
              <a:gd name="connsiteX3" fmla="*/ 1975180 w 1975180"/>
              <a:gd name="connsiteY3" fmla="*/ 3675694 h 3675694"/>
              <a:gd name="connsiteX4" fmla="*/ 137968 w 1975180"/>
              <a:gd name="connsiteY4" fmla="*/ 3675694 h 3675694"/>
              <a:gd name="connsiteX5" fmla="*/ 132466 w 1975180"/>
              <a:gd name="connsiteY5" fmla="*/ 2855147 h 3675694"/>
              <a:gd name="connsiteX6" fmla="*/ 140063 w 1975180"/>
              <a:gd name="connsiteY6" fmla="*/ 302425 h 3675694"/>
              <a:gd name="connsiteX7" fmla="*/ 378222 w 1975180"/>
              <a:gd name="connsiteY7" fmla="*/ 687 h 3675694"/>
              <a:gd name="connsiteX0" fmla="*/ 394966 w 1991924"/>
              <a:gd name="connsiteY0" fmla="*/ 687 h 3675694"/>
              <a:gd name="connsiteX1" fmla="*/ 1564705 w 1991924"/>
              <a:gd name="connsiteY1" fmla="*/ 39 h 3675694"/>
              <a:gd name="connsiteX2" fmla="*/ 1986702 w 1991924"/>
              <a:gd name="connsiteY2" fmla="*/ 296485 h 3675694"/>
              <a:gd name="connsiteX3" fmla="*/ 1991924 w 1991924"/>
              <a:gd name="connsiteY3" fmla="*/ 3675694 h 3675694"/>
              <a:gd name="connsiteX4" fmla="*/ 154712 w 1991924"/>
              <a:gd name="connsiteY4" fmla="*/ 3675694 h 3675694"/>
              <a:gd name="connsiteX5" fmla="*/ 149210 w 1991924"/>
              <a:gd name="connsiteY5" fmla="*/ 2855147 h 3675694"/>
              <a:gd name="connsiteX6" fmla="*/ 156807 w 1991924"/>
              <a:gd name="connsiteY6" fmla="*/ 302425 h 3675694"/>
              <a:gd name="connsiteX7" fmla="*/ 394966 w 1991924"/>
              <a:gd name="connsiteY7" fmla="*/ 687 h 3675694"/>
              <a:gd name="connsiteX0" fmla="*/ 284119 w 1881077"/>
              <a:gd name="connsiteY0" fmla="*/ 687 h 3675694"/>
              <a:gd name="connsiteX1" fmla="*/ 1453858 w 1881077"/>
              <a:gd name="connsiteY1" fmla="*/ 39 h 3675694"/>
              <a:gd name="connsiteX2" fmla="*/ 1875855 w 1881077"/>
              <a:gd name="connsiteY2" fmla="*/ 296485 h 3675694"/>
              <a:gd name="connsiteX3" fmla="*/ 1881077 w 1881077"/>
              <a:gd name="connsiteY3" fmla="*/ 3675694 h 3675694"/>
              <a:gd name="connsiteX4" fmla="*/ 270945 w 1881077"/>
              <a:gd name="connsiteY4" fmla="*/ 3675694 h 3675694"/>
              <a:gd name="connsiteX5" fmla="*/ 38363 w 1881077"/>
              <a:gd name="connsiteY5" fmla="*/ 2855147 h 3675694"/>
              <a:gd name="connsiteX6" fmla="*/ 45960 w 1881077"/>
              <a:gd name="connsiteY6" fmla="*/ 302425 h 3675694"/>
              <a:gd name="connsiteX7" fmla="*/ 284119 w 1881077"/>
              <a:gd name="connsiteY7" fmla="*/ 687 h 3675694"/>
              <a:gd name="connsiteX0" fmla="*/ 289471 w 1886429"/>
              <a:gd name="connsiteY0" fmla="*/ 687 h 3675694"/>
              <a:gd name="connsiteX1" fmla="*/ 1459210 w 1886429"/>
              <a:gd name="connsiteY1" fmla="*/ 39 h 3675694"/>
              <a:gd name="connsiteX2" fmla="*/ 1881207 w 1886429"/>
              <a:gd name="connsiteY2" fmla="*/ 296485 h 3675694"/>
              <a:gd name="connsiteX3" fmla="*/ 1886429 w 1886429"/>
              <a:gd name="connsiteY3" fmla="*/ 3675694 h 3675694"/>
              <a:gd name="connsiteX4" fmla="*/ 276297 w 1886429"/>
              <a:gd name="connsiteY4" fmla="*/ 3675694 h 3675694"/>
              <a:gd name="connsiteX5" fmla="*/ 36601 w 1886429"/>
              <a:gd name="connsiteY5" fmla="*/ 2855147 h 3675694"/>
              <a:gd name="connsiteX6" fmla="*/ 51312 w 1886429"/>
              <a:gd name="connsiteY6" fmla="*/ 302425 h 3675694"/>
              <a:gd name="connsiteX7" fmla="*/ 289471 w 1886429"/>
              <a:gd name="connsiteY7" fmla="*/ 687 h 3675694"/>
              <a:gd name="connsiteX0" fmla="*/ 260993 w 1857951"/>
              <a:gd name="connsiteY0" fmla="*/ 687 h 3675694"/>
              <a:gd name="connsiteX1" fmla="*/ 1430732 w 1857951"/>
              <a:gd name="connsiteY1" fmla="*/ 39 h 3675694"/>
              <a:gd name="connsiteX2" fmla="*/ 1852729 w 1857951"/>
              <a:gd name="connsiteY2" fmla="*/ 296485 h 3675694"/>
              <a:gd name="connsiteX3" fmla="*/ 1857951 w 1857951"/>
              <a:gd name="connsiteY3" fmla="*/ 3675694 h 3675694"/>
              <a:gd name="connsiteX4" fmla="*/ 247819 w 1857951"/>
              <a:gd name="connsiteY4" fmla="*/ 3675694 h 3675694"/>
              <a:gd name="connsiteX5" fmla="*/ 8123 w 1857951"/>
              <a:gd name="connsiteY5" fmla="*/ 2855147 h 3675694"/>
              <a:gd name="connsiteX6" fmla="*/ 22834 w 1857951"/>
              <a:gd name="connsiteY6" fmla="*/ 302425 h 3675694"/>
              <a:gd name="connsiteX7" fmla="*/ 260993 w 1857951"/>
              <a:gd name="connsiteY7" fmla="*/ 687 h 3675694"/>
              <a:gd name="connsiteX0" fmla="*/ 260993 w 1857951"/>
              <a:gd name="connsiteY0" fmla="*/ 687 h 3675694"/>
              <a:gd name="connsiteX1" fmla="*/ 1430732 w 1857951"/>
              <a:gd name="connsiteY1" fmla="*/ 39 h 3675694"/>
              <a:gd name="connsiteX2" fmla="*/ 1852729 w 1857951"/>
              <a:gd name="connsiteY2" fmla="*/ 296485 h 3675694"/>
              <a:gd name="connsiteX3" fmla="*/ 1857951 w 1857951"/>
              <a:gd name="connsiteY3" fmla="*/ 3675694 h 3675694"/>
              <a:gd name="connsiteX4" fmla="*/ 247819 w 1857951"/>
              <a:gd name="connsiteY4" fmla="*/ 3675694 h 3675694"/>
              <a:gd name="connsiteX5" fmla="*/ 8123 w 1857951"/>
              <a:gd name="connsiteY5" fmla="*/ 2855147 h 3675694"/>
              <a:gd name="connsiteX6" fmla="*/ 22834 w 1857951"/>
              <a:gd name="connsiteY6" fmla="*/ 302425 h 3675694"/>
              <a:gd name="connsiteX7" fmla="*/ 260993 w 1857951"/>
              <a:gd name="connsiteY7" fmla="*/ 687 h 3675694"/>
              <a:gd name="connsiteX0" fmla="*/ 260993 w 1975376"/>
              <a:gd name="connsiteY0" fmla="*/ 687 h 3728318"/>
              <a:gd name="connsiteX1" fmla="*/ 1430732 w 1975376"/>
              <a:gd name="connsiteY1" fmla="*/ 39 h 3728318"/>
              <a:gd name="connsiteX2" fmla="*/ 1852729 w 1975376"/>
              <a:gd name="connsiteY2" fmla="*/ 296485 h 3728318"/>
              <a:gd name="connsiteX3" fmla="*/ 1851790 w 1975376"/>
              <a:gd name="connsiteY3" fmla="*/ 3393144 h 3728318"/>
              <a:gd name="connsiteX4" fmla="*/ 1857951 w 1975376"/>
              <a:gd name="connsiteY4" fmla="*/ 3675694 h 3728318"/>
              <a:gd name="connsiteX5" fmla="*/ 247819 w 1975376"/>
              <a:gd name="connsiteY5" fmla="*/ 3675694 h 3728318"/>
              <a:gd name="connsiteX6" fmla="*/ 8123 w 1975376"/>
              <a:gd name="connsiteY6" fmla="*/ 2855147 h 3728318"/>
              <a:gd name="connsiteX7" fmla="*/ 22834 w 1975376"/>
              <a:gd name="connsiteY7" fmla="*/ 302425 h 3728318"/>
              <a:gd name="connsiteX8" fmla="*/ 260993 w 1975376"/>
              <a:gd name="connsiteY8" fmla="*/ 687 h 3728318"/>
              <a:gd name="connsiteX0" fmla="*/ 260993 w 1975376"/>
              <a:gd name="connsiteY0" fmla="*/ 687 h 3675694"/>
              <a:gd name="connsiteX1" fmla="*/ 1430732 w 1975376"/>
              <a:gd name="connsiteY1" fmla="*/ 39 h 3675694"/>
              <a:gd name="connsiteX2" fmla="*/ 1852729 w 1975376"/>
              <a:gd name="connsiteY2" fmla="*/ 296485 h 3675694"/>
              <a:gd name="connsiteX3" fmla="*/ 1851790 w 1975376"/>
              <a:gd name="connsiteY3" fmla="*/ 2761510 h 3675694"/>
              <a:gd name="connsiteX4" fmla="*/ 1857951 w 1975376"/>
              <a:gd name="connsiteY4" fmla="*/ 3675694 h 3675694"/>
              <a:gd name="connsiteX5" fmla="*/ 247819 w 1975376"/>
              <a:gd name="connsiteY5" fmla="*/ 3675694 h 3675694"/>
              <a:gd name="connsiteX6" fmla="*/ 8123 w 1975376"/>
              <a:gd name="connsiteY6" fmla="*/ 2855147 h 3675694"/>
              <a:gd name="connsiteX7" fmla="*/ 22834 w 1975376"/>
              <a:gd name="connsiteY7" fmla="*/ 302425 h 3675694"/>
              <a:gd name="connsiteX8" fmla="*/ 260993 w 1975376"/>
              <a:gd name="connsiteY8" fmla="*/ 687 h 3675694"/>
              <a:gd name="connsiteX0" fmla="*/ 260993 w 1975376"/>
              <a:gd name="connsiteY0" fmla="*/ 687 h 3675694"/>
              <a:gd name="connsiteX1" fmla="*/ 1430732 w 1975376"/>
              <a:gd name="connsiteY1" fmla="*/ 39 h 3675694"/>
              <a:gd name="connsiteX2" fmla="*/ 1852729 w 1975376"/>
              <a:gd name="connsiteY2" fmla="*/ 296485 h 3675694"/>
              <a:gd name="connsiteX3" fmla="*/ 1851790 w 1975376"/>
              <a:gd name="connsiteY3" fmla="*/ 2761510 h 3675694"/>
              <a:gd name="connsiteX4" fmla="*/ 1857951 w 1975376"/>
              <a:gd name="connsiteY4" fmla="*/ 3675694 h 3675694"/>
              <a:gd name="connsiteX5" fmla="*/ 247819 w 1975376"/>
              <a:gd name="connsiteY5" fmla="*/ 3675694 h 3675694"/>
              <a:gd name="connsiteX6" fmla="*/ 8123 w 1975376"/>
              <a:gd name="connsiteY6" fmla="*/ 2855147 h 3675694"/>
              <a:gd name="connsiteX7" fmla="*/ 22834 w 1975376"/>
              <a:gd name="connsiteY7" fmla="*/ 302425 h 3675694"/>
              <a:gd name="connsiteX8" fmla="*/ 260993 w 1975376"/>
              <a:gd name="connsiteY8" fmla="*/ 687 h 3675694"/>
              <a:gd name="connsiteX0" fmla="*/ 260993 w 1977734"/>
              <a:gd name="connsiteY0" fmla="*/ 687 h 3675694"/>
              <a:gd name="connsiteX1" fmla="*/ 1430732 w 1977734"/>
              <a:gd name="connsiteY1" fmla="*/ 39 h 3675694"/>
              <a:gd name="connsiteX2" fmla="*/ 1852729 w 1977734"/>
              <a:gd name="connsiteY2" fmla="*/ 296485 h 3675694"/>
              <a:gd name="connsiteX3" fmla="*/ 1851790 w 1977734"/>
              <a:gd name="connsiteY3" fmla="*/ 2761510 h 3675694"/>
              <a:gd name="connsiteX4" fmla="*/ 1857951 w 1977734"/>
              <a:gd name="connsiteY4" fmla="*/ 3675694 h 3675694"/>
              <a:gd name="connsiteX5" fmla="*/ 247819 w 1977734"/>
              <a:gd name="connsiteY5" fmla="*/ 3675694 h 3675694"/>
              <a:gd name="connsiteX6" fmla="*/ 8123 w 1977734"/>
              <a:gd name="connsiteY6" fmla="*/ 2855147 h 3675694"/>
              <a:gd name="connsiteX7" fmla="*/ 22834 w 1977734"/>
              <a:gd name="connsiteY7" fmla="*/ 302425 h 3675694"/>
              <a:gd name="connsiteX8" fmla="*/ 260993 w 1977734"/>
              <a:gd name="connsiteY8" fmla="*/ 687 h 3675694"/>
              <a:gd name="connsiteX0" fmla="*/ 260993 w 1883486"/>
              <a:gd name="connsiteY0" fmla="*/ 687 h 3675694"/>
              <a:gd name="connsiteX1" fmla="*/ 1430732 w 1883486"/>
              <a:gd name="connsiteY1" fmla="*/ 39 h 3675694"/>
              <a:gd name="connsiteX2" fmla="*/ 1852729 w 1883486"/>
              <a:gd name="connsiteY2" fmla="*/ 296485 h 3675694"/>
              <a:gd name="connsiteX3" fmla="*/ 1851790 w 1883486"/>
              <a:gd name="connsiteY3" fmla="*/ 2761510 h 3675694"/>
              <a:gd name="connsiteX4" fmla="*/ 1662333 w 1883486"/>
              <a:gd name="connsiteY4" fmla="*/ 3653660 h 3675694"/>
              <a:gd name="connsiteX5" fmla="*/ 247819 w 1883486"/>
              <a:gd name="connsiteY5" fmla="*/ 3675694 h 3675694"/>
              <a:gd name="connsiteX6" fmla="*/ 8123 w 1883486"/>
              <a:gd name="connsiteY6" fmla="*/ 2855147 h 3675694"/>
              <a:gd name="connsiteX7" fmla="*/ 22834 w 1883486"/>
              <a:gd name="connsiteY7" fmla="*/ 302425 h 3675694"/>
              <a:gd name="connsiteX8" fmla="*/ 260993 w 1883486"/>
              <a:gd name="connsiteY8" fmla="*/ 687 h 3675694"/>
              <a:gd name="connsiteX0" fmla="*/ 260993 w 1885561"/>
              <a:gd name="connsiteY0" fmla="*/ 687 h 3675694"/>
              <a:gd name="connsiteX1" fmla="*/ 1430732 w 1885561"/>
              <a:gd name="connsiteY1" fmla="*/ 39 h 3675694"/>
              <a:gd name="connsiteX2" fmla="*/ 1852729 w 1885561"/>
              <a:gd name="connsiteY2" fmla="*/ 296485 h 3675694"/>
              <a:gd name="connsiteX3" fmla="*/ 1859491 w 1885561"/>
              <a:gd name="connsiteY3" fmla="*/ 2769461 h 3675694"/>
              <a:gd name="connsiteX4" fmla="*/ 1662333 w 1885561"/>
              <a:gd name="connsiteY4" fmla="*/ 3653660 h 3675694"/>
              <a:gd name="connsiteX5" fmla="*/ 247819 w 1885561"/>
              <a:gd name="connsiteY5" fmla="*/ 3675694 h 3675694"/>
              <a:gd name="connsiteX6" fmla="*/ 8123 w 1885561"/>
              <a:gd name="connsiteY6" fmla="*/ 2855147 h 3675694"/>
              <a:gd name="connsiteX7" fmla="*/ 22834 w 1885561"/>
              <a:gd name="connsiteY7" fmla="*/ 302425 h 3675694"/>
              <a:gd name="connsiteX8" fmla="*/ 260993 w 1885561"/>
              <a:gd name="connsiteY8" fmla="*/ 687 h 3675694"/>
              <a:gd name="connsiteX0" fmla="*/ 260993 w 1885561"/>
              <a:gd name="connsiteY0" fmla="*/ 687 h 3675694"/>
              <a:gd name="connsiteX1" fmla="*/ 1430732 w 1885561"/>
              <a:gd name="connsiteY1" fmla="*/ 39 h 3675694"/>
              <a:gd name="connsiteX2" fmla="*/ 1852729 w 1885561"/>
              <a:gd name="connsiteY2" fmla="*/ 296485 h 3675694"/>
              <a:gd name="connsiteX3" fmla="*/ 1859491 w 1885561"/>
              <a:gd name="connsiteY3" fmla="*/ 2769461 h 3675694"/>
              <a:gd name="connsiteX4" fmla="*/ 1662333 w 1885561"/>
              <a:gd name="connsiteY4" fmla="*/ 3653660 h 3675694"/>
              <a:gd name="connsiteX5" fmla="*/ 247819 w 1885561"/>
              <a:gd name="connsiteY5" fmla="*/ 3675694 h 3675694"/>
              <a:gd name="connsiteX6" fmla="*/ 8123 w 1885561"/>
              <a:gd name="connsiteY6" fmla="*/ 2855147 h 3675694"/>
              <a:gd name="connsiteX7" fmla="*/ 22834 w 1885561"/>
              <a:gd name="connsiteY7" fmla="*/ 302425 h 3675694"/>
              <a:gd name="connsiteX8" fmla="*/ 260993 w 1885561"/>
              <a:gd name="connsiteY8" fmla="*/ 687 h 3675694"/>
              <a:gd name="connsiteX0" fmla="*/ 260993 w 1889614"/>
              <a:gd name="connsiteY0" fmla="*/ 687 h 3675694"/>
              <a:gd name="connsiteX1" fmla="*/ 1430732 w 1889614"/>
              <a:gd name="connsiteY1" fmla="*/ 39 h 3675694"/>
              <a:gd name="connsiteX2" fmla="*/ 1852729 w 1889614"/>
              <a:gd name="connsiteY2" fmla="*/ 296485 h 3675694"/>
              <a:gd name="connsiteX3" fmla="*/ 1859491 w 1889614"/>
              <a:gd name="connsiteY3" fmla="*/ 2769461 h 3675694"/>
              <a:gd name="connsiteX4" fmla="*/ 1662333 w 1889614"/>
              <a:gd name="connsiteY4" fmla="*/ 3653660 h 3675694"/>
              <a:gd name="connsiteX5" fmla="*/ 247819 w 1889614"/>
              <a:gd name="connsiteY5" fmla="*/ 3675694 h 3675694"/>
              <a:gd name="connsiteX6" fmla="*/ 8123 w 1889614"/>
              <a:gd name="connsiteY6" fmla="*/ 2855147 h 3675694"/>
              <a:gd name="connsiteX7" fmla="*/ 22834 w 1889614"/>
              <a:gd name="connsiteY7" fmla="*/ 302425 h 3675694"/>
              <a:gd name="connsiteX8" fmla="*/ 260993 w 1889614"/>
              <a:gd name="connsiteY8" fmla="*/ 687 h 3675694"/>
              <a:gd name="connsiteX0" fmla="*/ 260993 w 1892162"/>
              <a:gd name="connsiteY0" fmla="*/ 687 h 3675694"/>
              <a:gd name="connsiteX1" fmla="*/ 1430732 w 1892162"/>
              <a:gd name="connsiteY1" fmla="*/ 39 h 3675694"/>
              <a:gd name="connsiteX2" fmla="*/ 1852729 w 1892162"/>
              <a:gd name="connsiteY2" fmla="*/ 296485 h 3675694"/>
              <a:gd name="connsiteX3" fmla="*/ 1866437 w 1892162"/>
              <a:gd name="connsiteY3" fmla="*/ 2751532 h 3675694"/>
              <a:gd name="connsiteX4" fmla="*/ 1662333 w 1892162"/>
              <a:gd name="connsiteY4" fmla="*/ 3653660 h 3675694"/>
              <a:gd name="connsiteX5" fmla="*/ 247819 w 1892162"/>
              <a:gd name="connsiteY5" fmla="*/ 3675694 h 3675694"/>
              <a:gd name="connsiteX6" fmla="*/ 8123 w 1892162"/>
              <a:gd name="connsiteY6" fmla="*/ 2855147 h 3675694"/>
              <a:gd name="connsiteX7" fmla="*/ 22834 w 1892162"/>
              <a:gd name="connsiteY7" fmla="*/ 302425 h 3675694"/>
              <a:gd name="connsiteX8" fmla="*/ 260993 w 1892162"/>
              <a:gd name="connsiteY8" fmla="*/ 687 h 3675694"/>
              <a:gd name="connsiteX0" fmla="*/ 260993 w 1892162"/>
              <a:gd name="connsiteY0" fmla="*/ 687 h 3675694"/>
              <a:gd name="connsiteX1" fmla="*/ 1430732 w 1892162"/>
              <a:gd name="connsiteY1" fmla="*/ 39 h 3675694"/>
              <a:gd name="connsiteX2" fmla="*/ 1852729 w 1892162"/>
              <a:gd name="connsiteY2" fmla="*/ 296485 h 3675694"/>
              <a:gd name="connsiteX3" fmla="*/ 1866437 w 1892162"/>
              <a:gd name="connsiteY3" fmla="*/ 2751532 h 3675694"/>
              <a:gd name="connsiteX4" fmla="*/ 1662333 w 1892162"/>
              <a:gd name="connsiteY4" fmla="*/ 3653660 h 3675694"/>
              <a:gd name="connsiteX5" fmla="*/ 247819 w 1892162"/>
              <a:gd name="connsiteY5" fmla="*/ 3675694 h 3675694"/>
              <a:gd name="connsiteX6" fmla="*/ 8123 w 1892162"/>
              <a:gd name="connsiteY6" fmla="*/ 2855147 h 3675694"/>
              <a:gd name="connsiteX7" fmla="*/ 22834 w 1892162"/>
              <a:gd name="connsiteY7" fmla="*/ 302425 h 3675694"/>
              <a:gd name="connsiteX8" fmla="*/ 260993 w 1892162"/>
              <a:gd name="connsiteY8" fmla="*/ 687 h 3675694"/>
              <a:gd name="connsiteX0" fmla="*/ 260993 w 1888303"/>
              <a:gd name="connsiteY0" fmla="*/ 687 h 3675694"/>
              <a:gd name="connsiteX1" fmla="*/ 1430732 w 1888303"/>
              <a:gd name="connsiteY1" fmla="*/ 39 h 3675694"/>
              <a:gd name="connsiteX2" fmla="*/ 1852729 w 1888303"/>
              <a:gd name="connsiteY2" fmla="*/ 296485 h 3675694"/>
              <a:gd name="connsiteX3" fmla="*/ 1855571 w 1888303"/>
              <a:gd name="connsiteY3" fmla="*/ 2796410 h 3675694"/>
              <a:gd name="connsiteX4" fmla="*/ 1662333 w 1888303"/>
              <a:gd name="connsiteY4" fmla="*/ 3653660 h 3675694"/>
              <a:gd name="connsiteX5" fmla="*/ 247819 w 1888303"/>
              <a:gd name="connsiteY5" fmla="*/ 3675694 h 3675694"/>
              <a:gd name="connsiteX6" fmla="*/ 8123 w 1888303"/>
              <a:gd name="connsiteY6" fmla="*/ 2855147 h 3675694"/>
              <a:gd name="connsiteX7" fmla="*/ 22834 w 1888303"/>
              <a:gd name="connsiteY7" fmla="*/ 302425 h 3675694"/>
              <a:gd name="connsiteX8" fmla="*/ 260993 w 1888303"/>
              <a:gd name="connsiteY8" fmla="*/ 687 h 3675694"/>
              <a:gd name="connsiteX0" fmla="*/ 260993 w 1893021"/>
              <a:gd name="connsiteY0" fmla="*/ 687 h 3675694"/>
              <a:gd name="connsiteX1" fmla="*/ 1430732 w 1893021"/>
              <a:gd name="connsiteY1" fmla="*/ 39 h 3675694"/>
              <a:gd name="connsiteX2" fmla="*/ 1852729 w 1893021"/>
              <a:gd name="connsiteY2" fmla="*/ 296485 h 3675694"/>
              <a:gd name="connsiteX3" fmla="*/ 1855571 w 1893021"/>
              <a:gd name="connsiteY3" fmla="*/ 2796410 h 3675694"/>
              <a:gd name="connsiteX4" fmla="*/ 1662333 w 1893021"/>
              <a:gd name="connsiteY4" fmla="*/ 3653660 h 3675694"/>
              <a:gd name="connsiteX5" fmla="*/ 247819 w 1893021"/>
              <a:gd name="connsiteY5" fmla="*/ 3675694 h 3675694"/>
              <a:gd name="connsiteX6" fmla="*/ 8123 w 1893021"/>
              <a:gd name="connsiteY6" fmla="*/ 2855147 h 3675694"/>
              <a:gd name="connsiteX7" fmla="*/ 22834 w 1893021"/>
              <a:gd name="connsiteY7" fmla="*/ 302425 h 3675694"/>
              <a:gd name="connsiteX8" fmla="*/ 260993 w 1893021"/>
              <a:gd name="connsiteY8" fmla="*/ 687 h 3675694"/>
              <a:gd name="connsiteX0" fmla="*/ 260993 w 1897590"/>
              <a:gd name="connsiteY0" fmla="*/ 687 h 3675694"/>
              <a:gd name="connsiteX1" fmla="*/ 1430732 w 1897590"/>
              <a:gd name="connsiteY1" fmla="*/ 39 h 3675694"/>
              <a:gd name="connsiteX2" fmla="*/ 1852729 w 1897590"/>
              <a:gd name="connsiteY2" fmla="*/ 296485 h 3675694"/>
              <a:gd name="connsiteX3" fmla="*/ 1866438 w 1897590"/>
              <a:gd name="connsiteY3" fmla="*/ 2858118 h 3675694"/>
              <a:gd name="connsiteX4" fmla="*/ 1662333 w 1897590"/>
              <a:gd name="connsiteY4" fmla="*/ 3653660 h 3675694"/>
              <a:gd name="connsiteX5" fmla="*/ 247819 w 1897590"/>
              <a:gd name="connsiteY5" fmla="*/ 3675694 h 3675694"/>
              <a:gd name="connsiteX6" fmla="*/ 8123 w 1897590"/>
              <a:gd name="connsiteY6" fmla="*/ 2855147 h 3675694"/>
              <a:gd name="connsiteX7" fmla="*/ 22834 w 1897590"/>
              <a:gd name="connsiteY7" fmla="*/ 302425 h 3675694"/>
              <a:gd name="connsiteX8" fmla="*/ 260993 w 1897590"/>
              <a:gd name="connsiteY8" fmla="*/ 687 h 3675694"/>
              <a:gd name="connsiteX0" fmla="*/ 260993 w 1897590"/>
              <a:gd name="connsiteY0" fmla="*/ 687 h 3675694"/>
              <a:gd name="connsiteX1" fmla="*/ 1430732 w 1897590"/>
              <a:gd name="connsiteY1" fmla="*/ 39 h 3675694"/>
              <a:gd name="connsiteX2" fmla="*/ 1852729 w 1897590"/>
              <a:gd name="connsiteY2" fmla="*/ 296485 h 3675694"/>
              <a:gd name="connsiteX3" fmla="*/ 1866438 w 1897590"/>
              <a:gd name="connsiteY3" fmla="*/ 2858118 h 3675694"/>
              <a:gd name="connsiteX4" fmla="*/ 1662333 w 1897590"/>
              <a:gd name="connsiteY4" fmla="*/ 3653660 h 3675694"/>
              <a:gd name="connsiteX5" fmla="*/ 247819 w 1897590"/>
              <a:gd name="connsiteY5" fmla="*/ 3675694 h 3675694"/>
              <a:gd name="connsiteX6" fmla="*/ 8123 w 1897590"/>
              <a:gd name="connsiteY6" fmla="*/ 2855147 h 3675694"/>
              <a:gd name="connsiteX7" fmla="*/ 22834 w 1897590"/>
              <a:gd name="connsiteY7" fmla="*/ 302425 h 3675694"/>
              <a:gd name="connsiteX8" fmla="*/ 260993 w 1897590"/>
              <a:gd name="connsiteY8" fmla="*/ 687 h 3675694"/>
              <a:gd name="connsiteX0" fmla="*/ 260993 w 1877944"/>
              <a:gd name="connsiteY0" fmla="*/ 687 h 3675694"/>
              <a:gd name="connsiteX1" fmla="*/ 1430732 w 1877944"/>
              <a:gd name="connsiteY1" fmla="*/ 39 h 3675694"/>
              <a:gd name="connsiteX2" fmla="*/ 1852729 w 1877944"/>
              <a:gd name="connsiteY2" fmla="*/ 296485 h 3675694"/>
              <a:gd name="connsiteX3" fmla="*/ 1866438 w 1877944"/>
              <a:gd name="connsiteY3" fmla="*/ 2858118 h 3675694"/>
              <a:gd name="connsiteX4" fmla="*/ 1662333 w 1877944"/>
              <a:gd name="connsiteY4" fmla="*/ 3653660 h 3675694"/>
              <a:gd name="connsiteX5" fmla="*/ 247819 w 1877944"/>
              <a:gd name="connsiteY5" fmla="*/ 3675694 h 3675694"/>
              <a:gd name="connsiteX6" fmla="*/ 8123 w 1877944"/>
              <a:gd name="connsiteY6" fmla="*/ 2855147 h 3675694"/>
              <a:gd name="connsiteX7" fmla="*/ 22834 w 1877944"/>
              <a:gd name="connsiteY7" fmla="*/ 302425 h 3675694"/>
              <a:gd name="connsiteX8" fmla="*/ 260993 w 1877944"/>
              <a:gd name="connsiteY8" fmla="*/ 687 h 3675694"/>
              <a:gd name="connsiteX0" fmla="*/ 260993 w 1877944"/>
              <a:gd name="connsiteY0" fmla="*/ 687 h 3675694"/>
              <a:gd name="connsiteX1" fmla="*/ 1430732 w 1877944"/>
              <a:gd name="connsiteY1" fmla="*/ 39 h 3675694"/>
              <a:gd name="connsiteX2" fmla="*/ 1852729 w 1877944"/>
              <a:gd name="connsiteY2" fmla="*/ 296485 h 3675694"/>
              <a:gd name="connsiteX3" fmla="*/ 1866438 w 1877944"/>
              <a:gd name="connsiteY3" fmla="*/ 2858118 h 3675694"/>
              <a:gd name="connsiteX4" fmla="*/ 1662333 w 1877944"/>
              <a:gd name="connsiteY4" fmla="*/ 3653660 h 3675694"/>
              <a:gd name="connsiteX5" fmla="*/ 247819 w 1877944"/>
              <a:gd name="connsiteY5" fmla="*/ 3675694 h 3675694"/>
              <a:gd name="connsiteX6" fmla="*/ 8123 w 1877944"/>
              <a:gd name="connsiteY6" fmla="*/ 2855147 h 3675694"/>
              <a:gd name="connsiteX7" fmla="*/ 22834 w 1877944"/>
              <a:gd name="connsiteY7" fmla="*/ 302425 h 3675694"/>
              <a:gd name="connsiteX8" fmla="*/ 260993 w 1877944"/>
              <a:gd name="connsiteY8" fmla="*/ 687 h 3675694"/>
              <a:gd name="connsiteX0" fmla="*/ 260993 w 1874272"/>
              <a:gd name="connsiteY0" fmla="*/ 687 h 3675694"/>
              <a:gd name="connsiteX1" fmla="*/ 1430732 w 1874272"/>
              <a:gd name="connsiteY1" fmla="*/ 39 h 3675694"/>
              <a:gd name="connsiteX2" fmla="*/ 1852729 w 1874272"/>
              <a:gd name="connsiteY2" fmla="*/ 296485 h 3675694"/>
              <a:gd name="connsiteX3" fmla="*/ 1866438 w 1874272"/>
              <a:gd name="connsiteY3" fmla="*/ 2858118 h 3675694"/>
              <a:gd name="connsiteX4" fmla="*/ 1662333 w 1874272"/>
              <a:gd name="connsiteY4" fmla="*/ 3653660 h 3675694"/>
              <a:gd name="connsiteX5" fmla="*/ 247819 w 1874272"/>
              <a:gd name="connsiteY5" fmla="*/ 3675694 h 3675694"/>
              <a:gd name="connsiteX6" fmla="*/ 8123 w 1874272"/>
              <a:gd name="connsiteY6" fmla="*/ 2855147 h 3675694"/>
              <a:gd name="connsiteX7" fmla="*/ 22834 w 1874272"/>
              <a:gd name="connsiteY7" fmla="*/ 302425 h 3675694"/>
              <a:gd name="connsiteX8" fmla="*/ 260993 w 1874272"/>
              <a:gd name="connsiteY8" fmla="*/ 687 h 3675694"/>
              <a:gd name="connsiteX0" fmla="*/ 260993 w 1874272"/>
              <a:gd name="connsiteY0" fmla="*/ 687 h 3675694"/>
              <a:gd name="connsiteX1" fmla="*/ 1430732 w 1874272"/>
              <a:gd name="connsiteY1" fmla="*/ 39 h 3675694"/>
              <a:gd name="connsiteX2" fmla="*/ 1852729 w 1874272"/>
              <a:gd name="connsiteY2" fmla="*/ 296485 h 3675694"/>
              <a:gd name="connsiteX3" fmla="*/ 1866438 w 1874272"/>
              <a:gd name="connsiteY3" fmla="*/ 2858118 h 3675694"/>
              <a:gd name="connsiteX4" fmla="*/ 1657992 w 1874272"/>
              <a:gd name="connsiteY4" fmla="*/ 3666999 h 3675694"/>
              <a:gd name="connsiteX5" fmla="*/ 247819 w 1874272"/>
              <a:gd name="connsiteY5" fmla="*/ 3675694 h 3675694"/>
              <a:gd name="connsiteX6" fmla="*/ 8123 w 1874272"/>
              <a:gd name="connsiteY6" fmla="*/ 2855147 h 3675694"/>
              <a:gd name="connsiteX7" fmla="*/ 22834 w 1874272"/>
              <a:gd name="connsiteY7" fmla="*/ 302425 h 3675694"/>
              <a:gd name="connsiteX8" fmla="*/ 260993 w 1874272"/>
              <a:gd name="connsiteY8" fmla="*/ 687 h 3675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4272" h="3675694">
                <a:moveTo>
                  <a:pt x="260993" y="687"/>
                </a:moveTo>
                <a:lnTo>
                  <a:pt x="1430732" y="39"/>
                </a:lnTo>
                <a:cubicBezTo>
                  <a:pt x="1860658" y="-2745"/>
                  <a:pt x="1849523" y="141491"/>
                  <a:pt x="1852729" y="296485"/>
                </a:cubicBezTo>
                <a:cubicBezTo>
                  <a:pt x="1846841" y="906881"/>
                  <a:pt x="1891836" y="2414577"/>
                  <a:pt x="1866438" y="2858118"/>
                </a:cubicBezTo>
                <a:cubicBezTo>
                  <a:pt x="1839635" y="3403311"/>
                  <a:pt x="1925321" y="3619907"/>
                  <a:pt x="1657992" y="3666999"/>
                </a:cubicBezTo>
                <a:lnTo>
                  <a:pt x="247819" y="3675694"/>
                </a:lnTo>
                <a:cubicBezTo>
                  <a:pt x="-59187" y="3650573"/>
                  <a:pt x="14341" y="3327057"/>
                  <a:pt x="8123" y="2855147"/>
                </a:cubicBezTo>
                <a:cubicBezTo>
                  <a:pt x="8472" y="2292936"/>
                  <a:pt x="-18013" y="889805"/>
                  <a:pt x="22834" y="302425"/>
                </a:cubicBezTo>
                <a:cubicBezTo>
                  <a:pt x="22136" y="206627"/>
                  <a:pt x="10679" y="28353"/>
                  <a:pt x="260993" y="687"/>
                </a:cubicBezTo>
                <a:close/>
              </a:path>
            </a:pathLst>
          </a:custGeom>
        </p:spPr>
        <p:txBody>
          <a:bodyPr/>
          <a:lstStyle>
            <a:lvl1pPr marL="0" indent="0">
              <a:buNone/>
              <a:defRPr>
                <a:solidFill>
                  <a:schemeClr val="bg1"/>
                </a:solidFill>
                <a:latin typeface="Avenir Next LT Pro" panose="020B0504020202020204" pitchFamily="34" charset="0"/>
              </a:defRPr>
            </a:lvl1pPr>
          </a:lstStyle>
          <a:p>
            <a:r>
              <a:rPr lang="en-US"/>
              <a:t>Click icon to add picture</a:t>
            </a:r>
          </a:p>
        </p:txBody>
      </p:sp>
      <p:pic>
        <p:nvPicPr>
          <p:cNvPr id="6" name="Picture 5" descr="Shape&#10;&#10;Description automatically generated">
            <a:extLst>
              <a:ext uri="{FF2B5EF4-FFF2-40B4-BE49-F238E27FC236}">
                <a16:creationId xmlns:a16="http://schemas.microsoft.com/office/drawing/2014/main" id="{F92DD3B8-66AE-4CBC-A8A2-1A41D763C0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025" y="2276245"/>
            <a:ext cx="2067357" cy="4046665"/>
          </a:xfrm>
          <a:prstGeom prst="rect">
            <a:avLst/>
          </a:prstGeom>
        </p:spPr>
      </p:pic>
      <p:sp>
        <p:nvSpPr>
          <p:cNvPr id="18" name="Text Placeholder 6">
            <a:extLst>
              <a:ext uri="{FF2B5EF4-FFF2-40B4-BE49-F238E27FC236}">
                <a16:creationId xmlns:a16="http://schemas.microsoft.com/office/drawing/2014/main" id="{5E6D623E-B911-4A8E-B9D0-57A0893834ED}"/>
              </a:ext>
            </a:extLst>
          </p:cNvPr>
          <p:cNvSpPr>
            <a:spLocks noGrp="1"/>
          </p:cNvSpPr>
          <p:nvPr>
            <p:ph type="body" sz="quarter" idx="15"/>
          </p:nvPr>
        </p:nvSpPr>
        <p:spPr>
          <a:xfrm>
            <a:off x="5150109" y="2030820"/>
            <a:ext cx="6586280" cy="416379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Picture Placeholder 5">
            <a:extLst>
              <a:ext uri="{FF2B5EF4-FFF2-40B4-BE49-F238E27FC236}">
                <a16:creationId xmlns:a16="http://schemas.microsoft.com/office/drawing/2014/main" id="{DB14AE53-24AA-4E09-B93D-F9A127D57CBC}"/>
              </a:ext>
            </a:extLst>
          </p:cNvPr>
          <p:cNvSpPr>
            <a:spLocks noGrp="1"/>
          </p:cNvSpPr>
          <p:nvPr>
            <p:ph type="pic" sz="quarter" idx="23"/>
          </p:nvPr>
        </p:nvSpPr>
        <p:spPr>
          <a:xfrm>
            <a:off x="2975406" y="2340327"/>
            <a:ext cx="1935196" cy="3705610"/>
          </a:xfrm>
          <a:custGeom>
            <a:avLst/>
            <a:gdLst>
              <a:gd name="connsiteX0" fmla="*/ 0 w 1837212"/>
              <a:gd name="connsiteY0" fmla="*/ 0 h 3660664"/>
              <a:gd name="connsiteX1" fmla="*/ 1837212 w 1837212"/>
              <a:gd name="connsiteY1" fmla="*/ 0 h 3660664"/>
              <a:gd name="connsiteX2" fmla="*/ 1837212 w 1837212"/>
              <a:gd name="connsiteY2" fmla="*/ 3660664 h 3660664"/>
              <a:gd name="connsiteX3" fmla="*/ 0 w 1837212"/>
              <a:gd name="connsiteY3" fmla="*/ 3660664 h 3660664"/>
              <a:gd name="connsiteX4" fmla="*/ 0 w 1837212"/>
              <a:gd name="connsiteY4" fmla="*/ 0 h 3660664"/>
              <a:gd name="connsiteX0" fmla="*/ 0 w 1837212"/>
              <a:gd name="connsiteY0" fmla="*/ 0 h 3660664"/>
              <a:gd name="connsiteX1" fmla="*/ 1837212 w 1837212"/>
              <a:gd name="connsiteY1" fmla="*/ 0 h 3660664"/>
              <a:gd name="connsiteX2" fmla="*/ 1828404 w 1837212"/>
              <a:gd name="connsiteY2" fmla="*/ 127262 h 3660664"/>
              <a:gd name="connsiteX3" fmla="*/ 1837212 w 1837212"/>
              <a:gd name="connsiteY3" fmla="*/ 3660664 h 3660664"/>
              <a:gd name="connsiteX4" fmla="*/ 0 w 1837212"/>
              <a:gd name="connsiteY4" fmla="*/ 3660664 h 3660664"/>
              <a:gd name="connsiteX5" fmla="*/ 0 w 1837212"/>
              <a:gd name="connsiteY5" fmla="*/ 0 h 3660664"/>
              <a:gd name="connsiteX0" fmla="*/ 0 w 1837212"/>
              <a:gd name="connsiteY0" fmla="*/ 14991 h 3675655"/>
              <a:gd name="connsiteX1" fmla="*/ 1409993 w 1837212"/>
              <a:gd name="connsiteY1" fmla="*/ 0 h 3675655"/>
              <a:gd name="connsiteX2" fmla="*/ 1828404 w 1837212"/>
              <a:gd name="connsiteY2" fmla="*/ 142253 h 3675655"/>
              <a:gd name="connsiteX3" fmla="*/ 1837212 w 1837212"/>
              <a:gd name="connsiteY3" fmla="*/ 3675655 h 3675655"/>
              <a:gd name="connsiteX4" fmla="*/ 0 w 1837212"/>
              <a:gd name="connsiteY4" fmla="*/ 3675655 h 3675655"/>
              <a:gd name="connsiteX5" fmla="*/ 0 w 1837212"/>
              <a:gd name="connsiteY5" fmla="*/ 14991 h 3675655"/>
              <a:gd name="connsiteX0" fmla="*/ 0 w 1837212"/>
              <a:gd name="connsiteY0" fmla="*/ 15049 h 3675713"/>
              <a:gd name="connsiteX1" fmla="*/ 1409993 w 1837212"/>
              <a:gd name="connsiteY1" fmla="*/ 58 h 3675713"/>
              <a:gd name="connsiteX2" fmla="*/ 1828404 w 1837212"/>
              <a:gd name="connsiteY2" fmla="*/ 142311 h 3675713"/>
              <a:gd name="connsiteX3" fmla="*/ 1837212 w 1837212"/>
              <a:gd name="connsiteY3" fmla="*/ 3675713 h 3675713"/>
              <a:gd name="connsiteX4" fmla="*/ 0 w 1837212"/>
              <a:gd name="connsiteY4" fmla="*/ 3675713 h 3675713"/>
              <a:gd name="connsiteX5" fmla="*/ 0 w 1837212"/>
              <a:gd name="connsiteY5" fmla="*/ 15049 h 3675713"/>
              <a:gd name="connsiteX0" fmla="*/ 0 w 1837212"/>
              <a:gd name="connsiteY0" fmla="*/ 15115 h 3675779"/>
              <a:gd name="connsiteX1" fmla="*/ 1409993 w 1837212"/>
              <a:gd name="connsiteY1" fmla="*/ 124 h 3675779"/>
              <a:gd name="connsiteX2" fmla="*/ 1828404 w 1837212"/>
              <a:gd name="connsiteY2" fmla="*/ 142377 h 3675779"/>
              <a:gd name="connsiteX3" fmla="*/ 1837212 w 1837212"/>
              <a:gd name="connsiteY3" fmla="*/ 3675779 h 3675779"/>
              <a:gd name="connsiteX4" fmla="*/ 0 w 1837212"/>
              <a:gd name="connsiteY4" fmla="*/ 3675779 h 3675779"/>
              <a:gd name="connsiteX5" fmla="*/ 0 w 1837212"/>
              <a:gd name="connsiteY5" fmla="*/ 15115 h 3675779"/>
              <a:gd name="connsiteX0" fmla="*/ 0 w 1837212"/>
              <a:gd name="connsiteY0" fmla="*/ 15137 h 3675801"/>
              <a:gd name="connsiteX1" fmla="*/ 1409993 w 1837212"/>
              <a:gd name="connsiteY1" fmla="*/ 146 h 3675801"/>
              <a:gd name="connsiteX2" fmla="*/ 1831990 w 1837212"/>
              <a:gd name="connsiteY2" fmla="*/ 135227 h 3675801"/>
              <a:gd name="connsiteX3" fmla="*/ 1837212 w 1837212"/>
              <a:gd name="connsiteY3" fmla="*/ 3675801 h 3675801"/>
              <a:gd name="connsiteX4" fmla="*/ 0 w 1837212"/>
              <a:gd name="connsiteY4" fmla="*/ 3675801 h 3675801"/>
              <a:gd name="connsiteX5" fmla="*/ 0 w 1837212"/>
              <a:gd name="connsiteY5" fmla="*/ 15137 h 3675801"/>
              <a:gd name="connsiteX0" fmla="*/ 0 w 1837212"/>
              <a:gd name="connsiteY0" fmla="*/ 15021 h 3675685"/>
              <a:gd name="connsiteX1" fmla="*/ 1409993 w 1837212"/>
              <a:gd name="connsiteY1" fmla="*/ 30 h 3675685"/>
              <a:gd name="connsiteX2" fmla="*/ 1831990 w 1837212"/>
              <a:gd name="connsiteY2" fmla="*/ 296476 h 3675685"/>
              <a:gd name="connsiteX3" fmla="*/ 1837212 w 1837212"/>
              <a:gd name="connsiteY3" fmla="*/ 3675685 h 3675685"/>
              <a:gd name="connsiteX4" fmla="*/ 0 w 1837212"/>
              <a:gd name="connsiteY4" fmla="*/ 3675685 h 3675685"/>
              <a:gd name="connsiteX5" fmla="*/ 0 w 1837212"/>
              <a:gd name="connsiteY5" fmla="*/ 15021 h 3675685"/>
              <a:gd name="connsiteX0" fmla="*/ 0 w 1837212"/>
              <a:gd name="connsiteY0" fmla="*/ 15030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0 w 1837212"/>
              <a:gd name="connsiteY5" fmla="*/ 15030 h 3675694"/>
              <a:gd name="connsiteX0" fmla="*/ 1491 w 1838703"/>
              <a:gd name="connsiteY0" fmla="*/ 15030 h 3675694"/>
              <a:gd name="connsiteX1" fmla="*/ 1411484 w 1838703"/>
              <a:gd name="connsiteY1" fmla="*/ 39 h 3675694"/>
              <a:gd name="connsiteX2" fmla="*/ 1833481 w 1838703"/>
              <a:gd name="connsiteY2" fmla="*/ 296485 h 3675694"/>
              <a:gd name="connsiteX3" fmla="*/ 1838703 w 1838703"/>
              <a:gd name="connsiteY3" fmla="*/ 3675694 h 3675694"/>
              <a:gd name="connsiteX4" fmla="*/ 1491 w 1838703"/>
              <a:gd name="connsiteY4" fmla="*/ 3675694 h 3675694"/>
              <a:gd name="connsiteX5" fmla="*/ 0 w 1838703"/>
              <a:gd name="connsiteY5" fmla="*/ 144646 h 3675694"/>
              <a:gd name="connsiteX6" fmla="*/ 1491 w 1838703"/>
              <a:gd name="connsiteY6" fmla="*/ 15030 h 3675694"/>
              <a:gd name="connsiteX0" fmla="*/ 0 w 1837212"/>
              <a:gd name="connsiteY0" fmla="*/ 15030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0 w 1837212"/>
              <a:gd name="connsiteY6" fmla="*/ 15030 h 3675694"/>
              <a:gd name="connsiteX0" fmla="*/ 240254 w 1837212"/>
              <a:gd name="connsiteY0" fmla="*/ 687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240254 w 1837212"/>
              <a:gd name="connsiteY6" fmla="*/ 687 h 3675694"/>
              <a:gd name="connsiteX0" fmla="*/ 240254 w 1837212"/>
              <a:gd name="connsiteY0" fmla="*/ 687 h 3675694"/>
              <a:gd name="connsiteX1" fmla="*/ 1409993 w 1837212"/>
              <a:gd name="connsiteY1" fmla="*/ 39 h 3675694"/>
              <a:gd name="connsiteX2" fmla="*/ 1831990 w 1837212"/>
              <a:gd name="connsiteY2" fmla="*/ 296485 h 3675694"/>
              <a:gd name="connsiteX3" fmla="*/ 1837212 w 1837212"/>
              <a:gd name="connsiteY3" fmla="*/ 3675694 h 3675694"/>
              <a:gd name="connsiteX4" fmla="*/ 0 w 1837212"/>
              <a:gd name="connsiteY4" fmla="*/ 3675694 h 3675694"/>
              <a:gd name="connsiteX5" fmla="*/ 2095 w 1837212"/>
              <a:gd name="connsiteY5" fmla="*/ 302425 h 3675694"/>
              <a:gd name="connsiteX6" fmla="*/ 240254 w 1837212"/>
              <a:gd name="connsiteY6" fmla="*/ 687 h 3675694"/>
              <a:gd name="connsiteX0" fmla="*/ 378042 w 1975000"/>
              <a:gd name="connsiteY0" fmla="*/ 687 h 3813681"/>
              <a:gd name="connsiteX1" fmla="*/ 1547781 w 1975000"/>
              <a:gd name="connsiteY1" fmla="*/ 39 h 3813681"/>
              <a:gd name="connsiteX2" fmla="*/ 1969778 w 1975000"/>
              <a:gd name="connsiteY2" fmla="*/ 296485 h 3813681"/>
              <a:gd name="connsiteX3" fmla="*/ 1975000 w 1975000"/>
              <a:gd name="connsiteY3" fmla="*/ 3675694 h 3813681"/>
              <a:gd name="connsiteX4" fmla="*/ 137788 w 1975000"/>
              <a:gd name="connsiteY4" fmla="*/ 3675694 h 3813681"/>
              <a:gd name="connsiteX5" fmla="*/ 132962 w 1975000"/>
              <a:gd name="connsiteY5" fmla="*/ 3524967 h 3813681"/>
              <a:gd name="connsiteX6" fmla="*/ 139883 w 1975000"/>
              <a:gd name="connsiteY6" fmla="*/ 302425 h 3813681"/>
              <a:gd name="connsiteX7" fmla="*/ 378042 w 1975000"/>
              <a:gd name="connsiteY7" fmla="*/ 687 h 3813681"/>
              <a:gd name="connsiteX0" fmla="*/ 383843 w 1980801"/>
              <a:gd name="connsiteY0" fmla="*/ 687 h 3675694"/>
              <a:gd name="connsiteX1" fmla="*/ 1553582 w 1980801"/>
              <a:gd name="connsiteY1" fmla="*/ 39 h 3675694"/>
              <a:gd name="connsiteX2" fmla="*/ 1975579 w 1980801"/>
              <a:gd name="connsiteY2" fmla="*/ 296485 h 3675694"/>
              <a:gd name="connsiteX3" fmla="*/ 1980801 w 1980801"/>
              <a:gd name="connsiteY3" fmla="*/ 3675694 h 3675694"/>
              <a:gd name="connsiteX4" fmla="*/ 143589 w 1980801"/>
              <a:gd name="connsiteY4" fmla="*/ 3675694 h 3675694"/>
              <a:gd name="connsiteX5" fmla="*/ 117677 w 1980801"/>
              <a:gd name="connsiteY5" fmla="*/ 3182067 h 3675694"/>
              <a:gd name="connsiteX6" fmla="*/ 145684 w 1980801"/>
              <a:gd name="connsiteY6" fmla="*/ 302425 h 3675694"/>
              <a:gd name="connsiteX7" fmla="*/ 383843 w 1980801"/>
              <a:gd name="connsiteY7" fmla="*/ 687 h 3675694"/>
              <a:gd name="connsiteX0" fmla="*/ 382350 w 1979308"/>
              <a:gd name="connsiteY0" fmla="*/ 687 h 3675694"/>
              <a:gd name="connsiteX1" fmla="*/ 1552089 w 1979308"/>
              <a:gd name="connsiteY1" fmla="*/ 39 h 3675694"/>
              <a:gd name="connsiteX2" fmla="*/ 1974086 w 1979308"/>
              <a:gd name="connsiteY2" fmla="*/ 296485 h 3675694"/>
              <a:gd name="connsiteX3" fmla="*/ 1979308 w 1979308"/>
              <a:gd name="connsiteY3" fmla="*/ 3675694 h 3675694"/>
              <a:gd name="connsiteX4" fmla="*/ 142096 w 1979308"/>
              <a:gd name="connsiteY4" fmla="*/ 3675694 h 3675694"/>
              <a:gd name="connsiteX5" fmla="*/ 121455 w 1979308"/>
              <a:gd name="connsiteY5" fmla="*/ 3152131 h 3675694"/>
              <a:gd name="connsiteX6" fmla="*/ 144191 w 1979308"/>
              <a:gd name="connsiteY6" fmla="*/ 302425 h 3675694"/>
              <a:gd name="connsiteX7" fmla="*/ 382350 w 1979308"/>
              <a:gd name="connsiteY7" fmla="*/ 687 h 3675694"/>
              <a:gd name="connsiteX0" fmla="*/ 378222 w 1975180"/>
              <a:gd name="connsiteY0" fmla="*/ 687 h 3675694"/>
              <a:gd name="connsiteX1" fmla="*/ 1547961 w 1975180"/>
              <a:gd name="connsiteY1" fmla="*/ 39 h 3675694"/>
              <a:gd name="connsiteX2" fmla="*/ 1969958 w 1975180"/>
              <a:gd name="connsiteY2" fmla="*/ 296485 h 3675694"/>
              <a:gd name="connsiteX3" fmla="*/ 1975180 w 1975180"/>
              <a:gd name="connsiteY3" fmla="*/ 3675694 h 3675694"/>
              <a:gd name="connsiteX4" fmla="*/ 137968 w 1975180"/>
              <a:gd name="connsiteY4" fmla="*/ 3675694 h 3675694"/>
              <a:gd name="connsiteX5" fmla="*/ 132466 w 1975180"/>
              <a:gd name="connsiteY5" fmla="*/ 3152131 h 3675694"/>
              <a:gd name="connsiteX6" fmla="*/ 140063 w 1975180"/>
              <a:gd name="connsiteY6" fmla="*/ 302425 h 3675694"/>
              <a:gd name="connsiteX7" fmla="*/ 378222 w 1975180"/>
              <a:gd name="connsiteY7" fmla="*/ 687 h 3675694"/>
              <a:gd name="connsiteX0" fmla="*/ 378222 w 1975180"/>
              <a:gd name="connsiteY0" fmla="*/ 687 h 3675694"/>
              <a:gd name="connsiteX1" fmla="*/ 1547961 w 1975180"/>
              <a:gd name="connsiteY1" fmla="*/ 39 h 3675694"/>
              <a:gd name="connsiteX2" fmla="*/ 1969958 w 1975180"/>
              <a:gd name="connsiteY2" fmla="*/ 296485 h 3675694"/>
              <a:gd name="connsiteX3" fmla="*/ 1975180 w 1975180"/>
              <a:gd name="connsiteY3" fmla="*/ 3675694 h 3675694"/>
              <a:gd name="connsiteX4" fmla="*/ 137968 w 1975180"/>
              <a:gd name="connsiteY4" fmla="*/ 3675694 h 3675694"/>
              <a:gd name="connsiteX5" fmla="*/ 132466 w 1975180"/>
              <a:gd name="connsiteY5" fmla="*/ 2855147 h 3675694"/>
              <a:gd name="connsiteX6" fmla="*/ 140063 w 1975180"/>
              <a:gd name="connsiteY6" fmla="*/ 302425 h 3675694"/>
              <a:gd name="connsiteX7" fmla="*/ 378222 w 1975180"/>
              <a:gd name="connsiteY7" fmla="*/ 687 h 3675694"/>
              <a:gd name="connsiteX0" fmla="*/ 394966 w 1991924"/>
              <a:gd name="connsiteY0" fmla="*/ 687 h 3675694"/>
              <a:gd name="connsiteX1" fmla="*/ 1564705 w 1991924"/>
              <a:gd name="connsiteY1" fmla="*/ 39 h 3675694"/>
              <a:gd name="connsiteX2" fmla="*/ 1986702 w 1991924"/>
              <a:gd name="connsiteY2" fmla="*/ 296485 h 3675694"/>
              <a:gd name="connsiteX3" fmla="*/ 1991924 w 1991924"/>
              <a:gd name="connsiteY3" fmla="*/ 3675694 h 3675694"/>
              <a:gd name="connsiteX4" fmla="*/ 154712 w 1991924"/>
              <a:gd name="connsiteY4" fmla="*/ 3675694 h 3675694"/>
              <a:gd name="connsiteX5" fmla="*/ 149210 w 1991924"/>
              <a:gd name="connsiteY5" fmla="*/ 2855147 h 3675694"/>
              <a:gd name="connsiteX6" fmla="*/ 156807 w 1991924"/>
              <a:gd name="connsiteY6" fmla="*/ 302425 h 3675694"/>
              <a:gd name="connsiteX7" fmla="*/ 394966 w 1991924"/>
              <a:gd name="connsiteY7" fmla="*/ 687 h 3675694"/>
              <a:gd name="connsiteX0" fmla="*/ 284119 w 1881077"/>
              <a:gd name="connsiteY0" fmla="*/ 687 h 3675694"/>
              <a:gd name="connsiteX1" fmla="*/ 1453858 w 1881077"/>
              <a:gd name="connsiteY1" fmla="*/ 39 h 3675694"/>
              <a:gd name="connsiteX2" fmla="*/ 1875855 w 1881077"/>
              <a:gd name="connsiteY2" fmla="*/ 296485 h 3675694"/>
              <a:gd name="connsiteX3" fmla="*/ 1881077 w 1881077"/>
              <a:gd name="connsiteY3" fmla="*/ 3675694 h 3675694"/>
              <a:gd name="connsiteX4" fmla="*/ 270945 w 1881077"/>
              <a:gd name="connsiteY4" fmla="*/ 3675694 h 3675694"/>
              <a:gd name="connsiteX5" fmla="*/ 38363 w 1881077"/>
              <a:gd name="connsiteY5" fmla="*/ 2855147 h 3675694"/>
              <a:gd name="connsiteX6" fmla="*/ 45960 w 1881077"/>
              <a:gd name="connsiteY6" fmla="*/ 302425 h 3675694"/>
              <a:gd name="connsiteX7" fmla="*/ 284119 w 1881077"/>
              <a:gd name="connsiteY7" fmla="*/ 687 h 3675694"/>
              <a:gd name="connsiteX0" fmla="*/ 289471 w 1886429"/>
              <a:gd name="connsiteY0" fmla="*/ 687 h 3675694"/>
              <a:gd name="connsiteX1" fmla="*/ 1459210 w 1886429"/>
              <a:gd name="connsiteY1" fmla="*/ 39 h 3675694"/>
              <a:gd name="connsiteX2" fmla="*/ 1881207 w 1886429"/>
              <a:gd name="connsiteY2" fmla="*/ 296485 h 3675694"/>
              <a:gd name="connsiteX3" fmla="*/ 1886429 w 1886429"/>
              <a:gd name="connsiteY3" fmla="*/ 3675694 h 3675694"/>
              <a:gd name="connsiteX4" fmla="*/ 276297 w 1886429"/>
              <a:gd name="connsiteY4" fmla="*/ 3675694 h 3675694"/>
              <a:gd name="connsiteX5" fmla="*/ 36601 w 1886429"/>
              <a:gd name="connsiteY5" fmla="*/ 2855147 h 3675694"/>
              <a:gd name="connsiteX6" fmla="*/ 51312 w 1886429"/>
              <a:gd name="connsiteY6" fmla="*/ 302425 h 3675694"/>
              <a:gd name="connsiteX7" fmla="*/ 289471 w 1886429"/>
              <a:gd name="connsiteY7" fmla="*/ 687 h 3675694"/>
              <a:gd name="connsiteX0" fmla="*/ 260993 w 1857951"/>
              <a:gd name="connsiteY0" fmla="*/ 687 h 3675694"/>
              <a:gd name="connsiteX1" fmla="*/ 1430732 w 1857951"/>
              <a:gd name="connsiteY1" fmla="*/ 39 h 3675694"/>
              <a:gd name="connsiteX2" fmla="*/ 1852729 w 1857951"/>
              <a:gd name="connsiteY2" fmla="*/ 296485 h 3675694"/>
              <a:gd name="connsiteX3" fmla="*/ 1857951 w 1857951"/>
              <a:gd name="connsiteY3" fmla="*/ 3675694 h 3675694"/>
              <a:gd name="connsiteX4" fmla="*/ 247819 w 1857951"/>
              <a:gd name="connsiteY4" fmla="*/ 3675694 h 3675694"/>
              <a:gd name="connsiteX5" fmla="*/ 8123 w 1857951"/>
              <a:gd name="connsiteY5" fmla="*/ 2855147 h 3675694"/>
              <a:gd name="connsiteX6" fmla="*/ 22834 w 1857951"/>
              <a:gd name="connsiteY6" fmla="*/ 302425 h 3675694"/>
              <a:gd name="connsiteX7" fmla="*/ 260993 w 1857951"/>
              <a:gd name="connsiteY7" fmla="*/ 687 h 3675694"/>
              <a:gd name="connsiteX0" fmla="*/ 260993 w 1857951"/>
              <a:gd name="connsiteY0" fmla="*/ 687 h 3675694"/>
              <a:gd name="connsiteX1" fmla="*/ 1430732 w 1857951"/>
              <a:gd name="connsiteY1" fmla="*/ 39 h 3675694"/>
              <a:gd name="connsiteX2" fmla="*/ 1852729 w 1857951"/>
              <a:gd name="connsiteY2" fmla="*/ 296485 h 3675694"/>
              <a:gd name="connsiteX3" fmla="*/ 1857951 w 1857951"/>
              <a:gd name="connsiteY3" fmla="*/ 3675694 h 3675694"/>
              <a:gd name="connsiteX4" fmla="*/ 247819 w 1857951"/>
              <a:gd name="connsiteY4" fmla="*/ 3675694 h 3675694"/>
              <a:gd name="connsiteX5" fmla="*/ 8123 w 1857951"/>
              <a:gd name="connsiteY5" fmla="*/ 2855147 h 3675694"/>
              <a:gd name="connsiteX6" fmla="*/ 22834 w 1857951"/>
              <a:gd name="connsiteY6" fmla="*/ 302425 h 3675694"/>
              <a:gd name="connsiteX7" fmla="*/ 260993 w 1857951"/>
              <a:gd name="connsiteY7" fmla="*/ 687 h 3675694"/>
              <a:gd name="connsiteX0" fmla="*/ 260993 w 1975376"/>
              <a:gd name="connsiteY0" fmla="*/ 687 h 3728318"/>
              <a:gd name="connsiteX1" fmla="*/ 1430732 w 1975376"/>
              <a:gd name="connsiteY1" fmla="*/ 39 h 3728318"/>
              <a:gd name="connsiteX2" fmla="*/ 1852729 w 1975376"/>
              <a:gd name="connsiteY2" fmla="*/ 296485 h 3728318"/>
              <a:gd name="connsiteX3" fmla="*/ 1851790 w 1975376"/>
              <a:gd name="connsiteY3" fmla="*/ 3393144 h 3728318"/>
              <a:gd name="connsiteX4" fmla="*/ 1857951 w 1975376"/>
              <a:gd name="connsiteY4" fmla="*/ 3675694 h 3728318"/>
              <a:gd name="connsiteX5" fmla="*/ 247819 w 1975376"/>
              <a:gd name="connsiteY5" fmla="*/ 3675694 h 3728318"/>
              <a:gd name="connsiteX6" fmla="*/ 8123 w 1975376"/>
              <a:gd name="connsiteY6" fmla="*/ 2855147 h 3728318"/>
              <a:gd name="connsiteX7" fmla="*/ 22834 w 1975376"/>
              <a:gd name="connsiteY7" fmla="*/ 302425 h 3728318"/>
              <a:gd name="connsiteX8" fmla="*/ 260993 w 1975376"/>
              <a:gd name="connsiteY8" fmla="*/ 687 h 3728318"/>
              <a:gd name="connsiteX0" fmla="*/ 260993 w 1975376"/>
              <a:gd name="connsiteY0" fmla="*/ 687 h 3675694"/>
              <a:gd name="connsiteX1" fmla="*/ 1430732 w 1975376"/>
              <a:gd name="connsiteY1" fmla="*/ 39 h 3675694"/>
              <a:gd name="connsiteX2" fmla="*/ 1852729 w 1975376"/>
              <a:gd name="connsiteY2" fmla="*/ 296485 h 3675694"/>
              <a:gd name="connsiteX3" fmla="*/ 1851790 w 1975376"/>
              <a:gd name="connsiteY3" fmla="*/ 2761510 h 3675694"/>
              <a:gd name="connsiteX4" fmla="*/ 1857951 w 1975376"/>
              <a:gd name="connsiteY4" fmla="*/ 3675694 h 3675694"/>
              <a:gd name="connsiteX5" fmla="*/ 247819 w 1975376"/>
              <a:gd name="connsiteY5" fmla="*/ 3675694 h 3675694"/>
              <a:gd name="connsiteX6" fmla="*/ 8123 w 1975376"/>
              <a:gd name="connsiteY6" fmla="*/ 2855147 h 3675694"/>
              <a:gd name="connsiteX7" fmla="*/ 22834 w 1975376"/>
              <a:gd name="connsiteY7" fmla="*/ 302425 h 3675694"/>
              <a:gd name="connsiteX8" fmla="*/ 260993 w 1975376"/>
              <a:gd name="connsiteY8" fmla="*/ 687 h 3675694"/>
              <a:gd name="connsiteX0" fmla="*/ 260993 w 1975376"/>
              <a:gd name="connsiteY0" fmla="*/ 687 h 3675694"/>
              <a:gd name="connsiteX1" fmla="*/ 1430732 w 1975376"/>
              <a:gd name="connsiteY1" fmla="*/ 39 h 3675694"/>
              <a:gd name="connsiteX2" fmla="*/ 1852729 w 1975376"/>
              <a:gd name="connsiteY2" fmla="*/ 296485 h 3675694"/>
              <a:gd name="connsiteX3" fmla="*/ 1851790 w 1975376"/>
              <a:gd name="connsiteY3" fmla="*/ 2761510 h 3675694"/>
              <a:gd name="connsiteX4" fmla="*/ 1857951 w 1975376"/>
              <a:gd name="connsiteY4" fmla="*/ 3675694 h 3675694"/>
              <a:gd name="connsiteX5" fmla="*/ 247819 w 1975376"/>
              <a:gd name="connsiteY5" fmla="*/ 3675694 h 3675694"/>
              <a:gd name="connsiteX6" fmla="*/ 8123 w 1975376"/>
              <a:gd name="connsiteY6" fmla="*/ 2855147 h 3675694"/>
              <a:gd name="connsiteX7" fmla="*/ 22834 w 1975376"/>
              <a:gd name="connsiteY7" fmla="*/ 302425 h 3675694"/>
              <a:gd name="connsiteX8" fmla="*/ 260993 w 1975376"/>
              <a:gd name="connsiteY8" fmla="*/ 687 h 3675694"/>
              <a:gd name="connsiteX0" fmla="*/ 260993 w 1977734"/>
              <a:gd name="connsiteY0" fmla="*/ 687 h 3675694"/>
              <a:gd name="connsiteX1" fmla="*/ 1430732 w 1977734"/>
              <a:gd name="connsiteY1" fmla="*/ 39 h 3675694"/>
              <a:gd name="connsiteX2" fmla="*/ 1852729 w 1977734"/>
              <a:gd name="connsiteY2" fmla="*/ 296485 h 3675694"/>
              <a:gd name="connsiteX3" fmla="*/ 1851790 w 1977734"/>
              <a:gd name="connsiteY3" fmla="*/ 2761510 h 3675694"/>
              <a:gd name="connsiteX4" fmla="*/ 1857951 w 1977734"/>
              <a:gd name="connsiteY4" fmla="*/ 3675694 h 3675694"/>
              <a:gd name="connsiteX5" fmla="*/ 247819 w 1977734"/>
              <a:gd name="connsiteY5" fmla="*/ 3675694 h 3675694"/>
              <a:gd name="connsiteX6" fmla="*/ 8123 w 1977734"/>
              <a:gd name="connsiteY6" fmla="*/ 2855147 h 3675694"/>
              <a:gd name="connsiteX7" fmla="*/ 22834 w 1977734"/>
              <a:gd name="connsiteY7" fmla="*/ 302425 h 3675694"/>
              <a:gd name="connsiteX8" fmla="*/ 260993 w 1977734"/>
              <a:gd name="connsiteY8" fmla="*/ 687 h 3675694"/>
              <a:gd name="connsiteX0" fmla="*/ 260993 w 1883486"/>
              <a:gd name="connsiteY0" fmla="*/ 687 h 3675694"/>
              <a:gd name="connsiteX1" fmla="*/ 1430732 w 1883486"/>
              <a:gd name="connsiteY1" fmla="*/ 39 h 3675694"/>
              <a:gd name="connsiteX2" fmla="*/ 1852729 w 1883486"/>
              <a:gd name="connsiteY2" fmla="*/ 296485 h 3675694"/>
              <a:gd name="connsiteX3" fmla="*/ 1851790 w 1883486"/>
              <a:gd name="connsiteY3" fmla="*/ 2761510 h 3675694"/>
              <a:gd name="connsiteX4" fmla="*/ 1662333 w 1883486"/>
              <a:gd name="connsiteY4" fmla="*/ 3653660 h 3675694"/>
              <a:gd name="connsiteX5" fmla="*/ 247819 w 1883486"/>
              <a:gd name="connsiteY5" fmla="*/ 3675694 h 3675694"/>
              <a:gd name="connsiteX6" fmla="*/ 8123 w 1883486"/>
              <a:gd name="connsiteY6" fmla="*/ 2855147 h 3675694"/>
              <a:gd name="connsiteX7" fmla="*/ 22834 w 1883486"/>
              <a:gd name="connsiteY7" fmla="*/ 302425 h 3675694"/>
              <a:gd name="connsiteX8" fmla="*/ 260993 w 1883486"/>
              <a:gd name="connsiteY8" fmla="*/ 687 h 3675694"/>
              <a:gd name="connsiteX0" fmla="*/ 260993 w 1885561"/>
              <a:gd name="connsiteY0" fmla="*/ 687 h 3675694"/>
              <a:gd name="connsiteX1" fmla="*/ 1430732 w 1885561"/>
              <a:gd name="connsiteY1" fmla="*/ 39 h 3675694"/>
              <a:gd name="connsiteX2" fmla="*/ 1852729 w 1885561"/>
              <a:gd name="connsiteY2" fmla="*/ 296485 h 3675694"/>
              <a:gd name="connsiteX3" fmla="*/ 1859491 w 1885561"/>
              <a:gd name="connsiteY3" fmla="*/ 2769461 h 3675694"/>
              <a:gd name="connsiteX4" fmla="*/ 1662333 w 1885561"/>
              <a:gd name="connsiteY4" fmla="*/ 3653660 h 3675694"/>
              <a:gd name="connsiteX5" fmla="*/ 247819 w 1885561"/>
              <a:gd name="connsiteY5" fmla="*/ 3675694 h 3675694"/>
              <a:gd name="connsiteX6" fmla="*/ 8123 w 1885561"/>
              <a:gd name="connsiteY6" fmla="*/ 2855147 h 3675694"/>
              <a:gd name="connsiteX7" fmla="*/ 22834 w 1885561"/>
              <a:gd name="connsiteY7" fmla="*/ 302425 h 3675694"/>
              <a:gd name="connsiteX8" fmla="*/ 260993 w 1885561"/>
              <a:gd name="connsiteY8" fmla="*/ 687 h 3675694"/>
              <a:gd name="connsiteX0" fmla="*/ 260993 w 1885561"/>
              <a:gd name="connsiteY0" fmla="*/ 687 h 3675694"/>
              <a:gd name="connsiteX1" fmla="*/ 1430732 w 1885561"/>
              <a:gd name="connsiteY1" fmla="*/ 39 h 3675694"/>
              <a:gd name="connsiteX2" fmla="*/ 1852729 w 1885561"/>
              <a:gd name="connsiteY2" fmla="*/ 296485 h 3675694"/>
              <a:gd name="connsiteX3" fmla="*/ 1859491 w 1885561"/>
              <a:gd name="connsiteY3" fmla="*/ 2769461 h 3675694"/>
              <a:gd name="connsiteX4" fmla="*/ 1662333 w 1885561"/>
              <a:gd name="connsiteY4" fmla="*/ 3653660 h 3675694"/>
              <a:gd name="connsiteX5" fmla="*/ 247819 w 1885561"/>
              <a:gd name="connsiteY5" fmla="*/ 3675694 h 3675694"/>
              <a:gd name="connsiteX6" fmla="*/ 8123 w 1885561"/>
              <a:gd name="connsiteY6" fmla="*/ 2855147 h 3675694"/>
              <a:gd name="connsiteX7" fmla="*/ 22834 w 1885561"/>
              <a:gd name="connsiteY7" fmla="*/ 302425 h 3675694"/>
              <a:gd name="connsiteX8" fmla="*/ 260993 w 1885561"/>
              <a:gd name="connsiteY8" fmla="*/ 687 h 3675694"/>
              <a:gd name="connsiteX0" fmla="*/ 260993 w 1889614"/>
              <a:gd name="connsiteY0" fmla="*/ 687 h 3675694"/>
              <a:gd name="connsiteX1" fmla="*/ 1430732 w 1889614"/>
              <a:gd name="connsiteY1" fmla="*/ 39 h 3675694"/>
              <a:gd name="connsiteX2" fmla="*/ 1852729 w 1889614"/>
              <a:gd name="connsiteY2" fmla="*/ 296485 h 3675694"/>
              <a:gd name="connsiteX3" fmla="*/ 1859491 w 1889614"/>
              <a:gd name="connsiteY3" fmla="*/ 2769461 h 3675694"/>
              <a:gd name="connsiteX4" fmla="*/ 1662333 w 1889614"/>
              <a:gd name="connsiteY4" fmla="*/ 3653660 h 3675694"/>
              <a:gd name="connsiteX5" fmla="*/ 247819 w 1889614"/>
              <a:gd name="connsiteY5" fmla="*/ 3675694 h 3675694"/>
              <a:gd name="connsiteX6" fmla="*/ 8123 w 1889614"/>
              <a:gd name="connsiteY6" fmla="*/ 2855147 h 3675694"/>
              <a:gd name="connsiteX7" fmla="*/ 22834 w 1889614"/>
              <a:gd name="connsiteY7" fmla="*/ 302425 h 3675694"/>
              <a:gd name="connsiteX8" fmla="*/ 260993 w 1889614"/>
              <a:gd name="connsiteY8" fmla="*/ 687 h 3675694"/>
              <a:gd name="connsiteX0" fmla="*/ 260993 w 1892162"/>
              <a:gd name="connsiteY0" fmla="*/ 687 h 3675694"/>
              <a:gd name="connsiteX1" fmla="*/ 1430732 w 1892162"/>
              <a:gd name="connsiteY1" fmla="*/ 39 h 3675694"/>
              <a:gd name="connsiteX2" fmla="*/ 1852729 w 1892162"/>
              <a:gd name="connsiteY2" fmla="*/ 296485 h 3675694"/>
              <a:gd name="connsiteX3" fmla="*/ 1866437 w 1892162"/>
              <a:gd name="connsiteY3" fmla="*/ 2751532 h 3675694"/>
              <a:gd name="connsiteX4" fmla="*/ 1662333 w 1892162"/>
              <a:gd name="connsiteY4" fmla="*/ 3653660 h 3675694"/>
              <a:gd name="connsiteX5" fmla="*/ 247819 w 1892162"/>
              <a:gd name="connsiteY5" fmla="*/ 3675694 h 3675694"/>
              <a:gd name="connsiteX6" fmla="*/ 8123 w 1892162"/>
              <a:gd name="connsiteY6" fmla="*/ 2855147 h 3675694"/>
              <a:gd name="connsiteX7" fmla="*/ 22834 w 1892162"/>
              <a:gd name="connsiteY7" fmla="*/ 302425 h 3675694"/>
              <a:gd name="connsiteX8" fmla="*/ 260993 w 1892162"/>
              <a:gd name="connsiteY8" fmla="*/ 687 h 3675694"/>
              <a:gd name="connsiteX0" fmla="*/ 260993 w 1892162"/>
              <a:gd name="connsiteY0" fmla="*/ 687 h 3675694"/>
              <a:gd name="connsiteX1" fmla="*/ 1430732 w 1892162"/>
              <a:gd name="connsiteY1" fmla="*/ 39 h 3675694"/>
              <a:gd name="connsiteX2" fmla="*/ 1852729 w 1892162"/>
              <a:gd name="connsiteY2" fmla="*/ 296485 h 3675694"/>
              <a:gd name="connsiteX3" fmla="*/ 1866437 w 1892162"/>
              <a:gd name="connsiteY3" fmla="*/ 2751532 h 3675694"/>
              <a:gd name="connsiteX4" fmla="*/ 1662333 w 1892162"/>
              <a:gd name="connsiteY4" fmla="*/ 3653660 h 3675694"/>
              <a:gd name="connsiteX5" fmla="*/ 247819 w 1892162"/>
              <a:gd name="connsiteY5" fmla="*/ 3675694 h 3675694"/>
              <a:gd name="connsiteX6" fmla="*/ 8123 w 1892162"/>
              <a:gd name="connsiteY6" fmla="*/ 2855147 h 3675694"/>
              <a:gd name="connsiteX7" fmla="*/ 22834 w 1892162"/>
              <a:gd name="connsiteY7" fmla="*/ 302425 h 3675694"/>
              <a:gd name="connsiteX8" fmla="*/ 260993 w 1892162"/>
              <a:gd name="connsiteY8" fmla="*/ 687 h 3675694"/>
              <a:gd name="connsiteX0" fmla="*/ 260993 w 1888303"/>
              <a:gd name="connsiteY0" fmla="*/ 687 h 3675694"/>
              <a:gd name="connsiteX1" fmla="*/ 1430732 w 1888303"/>
              <a:gd name="connsiteY1" fmla="*/ 39 h 3675694"/>
              <a:gd name="connsiteX2" fmla="*/ 1852729 w 1888303"/>
              <a:gd name="connsiteY2" fmla="*/ 296485 h 3675694"/>
              <a:gd name="connsiteX3" fmla="*/ 1855571 w 1888303"/>
              <a:gd name="connsiteY3" fmla="*/ 2796410 h 3675694"/>
              <a:gd name="connsiteX4" fmla="*/ 1662333 w 1888303"/>
              <a:gd name="connsiteY4" fmla="*/ 3653660 h 3675694"/>
              <a:gd name="connsiteX5" fmla="*/ 247819 w 1888303"/>
              <a:gd name="connsiteY5" fmla="*/ 3675694 h 3675694"/>
              <a:gd name="connsiteX6" fmla="*/ 8123 w 1888303"/>
              <a:gd name="connsiteY6" fmla="*/ 2855147 h 3675694"/>
              <a:gd name="connsiteX7" fmla="*/ 22834 w 1888303"/>
              <a:gd name="connsiteY7" fmla="*/ 302425 h 3675694"/>
              <a:gd name="connsiteX8" fmla="*/ 260993 w 1888303"/>
              <a:gd name="connsiteY8" fmla="*/ 687 h 3675694"/>
              <a:gd name="connsiteX0" fmla="*/ 260993 w 1893021"/>
              <a:gd name="connsiteY0" fmla="*/ 687 h 3675694"/>
              <a:gd name="connsiteX1" fmla="*/ 1430732 w 1893021"/>
              <a:gd name="connsiteY1" fmla="*/ 39 h 3675694"/>
              <a:gd name="connsiteX2" fmla="*/ 1852729 w 1893021"/>
              <a:gd name="connsiteY2" fmla="*/ 296485 h 3675694"/>
              <a:gd name="connsiteX3" fmla="*/ 1855571 w 1893021"/>
              <a:gd name="connsiteY3" fmla="*/ 2796410 h 3675694"/>
              <a:gd name="connsiteX4" fmla="*/ 1662333 w 1893021"/>
              <a:gd name="connsiteY4" fmla="*/ 3653660 h 3675694"/>
              <a:gd name="connsiteX5" fmla="*/ 247819 w 1893021"/>
              <a:gd name="connsiteY5" fmla="*/ 3675694 h 3675694"/>
              <a:gd name="connsiteX6" fmla="*/ 8123 w 1893021"/>
              <a:gd name="connsiteY6" fmla="*/ 2855147 h 3675694"/>
              <a:gd name="connsiteX7" fmla="*/ 22834 w 1893021"/>
              <a:gd name="connsiteY7" fmla="*/ 302425 h 3675694"/>
              <a:gd name="connsiteX8" fmla="*/ 260993 w 1893021"/>
              <a:gd name="connsiteY8" fmla="*/ 687 h 3675694"/>
              <a:gd name="connsiteX0" fmla="*/ 260993 w 1897590"/>
              <a:gd name="connsiteY0" fmla="*/ 687 h 3675694"/>
              <a:gd name="connsiteX1" fmla="*/ 1430732 w 1897590"/>
              <a:gd name="connsiteY1" fmla="*/ 39 h 3675694"/>
              <a:gd name="connsiteX2" fmla="*/ 1852729 w 1897590"/>
              <a:gd name="connsiteY2" fmla="*/ 296485 h 3675694"/>
              <a:gd name="connsiteX3" fmla="*/ 1866438 w 1897590"/>
              <a:gd name="connsiteY3" fmla="*/ 2858118 h 3675694"/>
              <a:gd name="connsiteX4" fmla="*/ 1662333 w 1897590"/>
              <a:gd name="connsiteY4" fmla="*/ 3653660 h 3675694"/>
              <a:gd name="connsiteX5" fmla="*/ 247819 w 1897590"/>
              <a:gd name="connsiteY5" fmla="*/ 3675694 h 3675694"/>
              <a:gd name="connsiteX6" fmla="*/ 8123 w 1897590"/>
              <a:gd name="connsiteY6" fmla="*/ 2855147 h 3675694"/>
              <a:gd name="connsiteX7" fmla="*/ 22834 w 1897590"/>
              <a:gd name="connsiteY7" fmla="*/ 302425 h 3675694"/>
              <a:gd name="connsiteX8" fmla="*/ 260993 w 1897590"/>
              <a:gd name="connsiteY8" fmla="*/ 687 h 3675694"/>
              <a:gd name="connsiteX0" fmla="*/ 260993 w 1897590"/>
              <a:gd name="connsiteY0" fmla="*/ 687 h 3675694"/>
              <a:gd name="connsiteX1" fmla="*/ 1430732 w 1897590"/>
              <a:gd name="connsiteY1" fmla="*/ 39 h 3675694"/>
              <a:gd name="connsiteX2" fmla="*/ 1852729 w 1897590"/>
              <a:gd name="connsiteY2" fmla="*/ 296485 h 3675694"/>
              <a:gd name="connsiteX3" fmla="*/ 1866438 w 1897590"/>
              <a:gd name="connsiteY3" fmla="*/ 2858118 h 3675694"/>
              <a:gd name="connsiteX4" fmla="*/ 1662333 w 1897590"/>
              <a:gd name="connsiteY4" fmla="*/ 3653660 h 3675694"/>
              <a:gd name="connsiteX5" fmla="*/ 247819 w 1897590"/>
              <a:gd name="connsiteY5" fmla="*/ 3675694 h 3675694"/>
              <a:gd name="connsiteX6" fmla="*/ 8123 w 1897590"/>
              <a:gd name="connsiteY6" fmla="*/ 2855147 h 3675694"/>
              <a:gd name="connsiteX7" fmla="*/ 22834 w 1897590"/>
              <a:gd name="connsiteY7" fmla="*/ 302425 h 3675694"/>
              <a:gd name="connsiteX8" fmla="*/ 260993 w 1897590"/>
              <a:gd name="connsiteY8" fmla="*/ 687 h 3675694"/>
              <a:gd name="connsiteX0" fmla="*/ 260993 w 1877944"/>
              <a:gd name="connsiteY0" fmla="*/ 687 h 3675694"/>
              <a:gd name="connsiteX1" fmla="*/ 1430732 w 1877944"/>
              <a:gd name="connsiteY1" fmla="*/ 39 h 3675694"/>
              <a:gd name="connsiteX2" fmla="*/ 1852729 w 1877944"/>
              <a:gd name="connsiteY2" fmla="*/ 296485 h 3675694"/>
              <a:gd name="connsiteX3" fmla="*/ 1866438 w 1877944"/>
              <a:gd name="connsiteY3" fmla="*/ 2858118 h 3675694"/>
              <a:gd name="connsiteX4" fmla="*/ 1662333 w 1877944"/>
              <a:gd name="connsiteY4" fmla="*/ 3653660 h 3675694"/>
              <a:gd name="connsiteX5" fmla="*/ 247819 w 1877944"/>
              <a:gd name="connsiteY5" fmla="*/ 3675694 h 3675694"/>
              <a:gd name="connsiteX6" fmla="*/ 8123 w 1877944"/>
              <a:gd name="connsiteY6" fmla="*/ 2855147 h 3675694"/>
              <a:gd name="connsiteX7" fmla="*/ 22834 w 1877944"/>
              <a:gd name="connsiteY7" fmla="*/ 302425 h 3675694"/>
              <a:gd name="connsiteX8" fmla="*/ 260993 w 1877944"/>
              <a:gd name="connsiteY8" fmla="*/ 687 h 3675694"/>
              <a:gd name="connsiteX0" fmla="*/ 260993 w 1877944"/>
              <a:gd name="connsiteY0" fmla="*/ 687 h 3675694"/>
              <a:gd name="connsiteX1" fmla="*/ 1430732 w 1877944"/>
              <a:gd name="connsiteY1" fmla="*/ 39 h 3675694"/>
              <a:gd name="connsiteX2" fmla="*/ 1852729 w 1877944"/>
              <a:gd name="connsiteY2" fmla="*/ 296485 h 3675694"/>
              <a:gd name="connsiteX3" fmla="*/ 1866438 w 1877944"/>
              <a:gd name="connsiteY3" fmla="*/ 2858118 h 3675694"/>
              <a:gd name="connsiteX4" fmla="*/ 1662333 w 1877944"/>
              <a:gd name="connsiteY4" fmla="*/ 3653660 h 3675694"/>
              <a:gd name="connsiteX5" fmla="*/ 247819 w 1877944"/>
              <a:gd name="connsiteY5" fmla="*/ 3675694 h 3675694"/>
              <a:gd name="connsiteX6" fmla="*/ 8123 w 1877944"/>
              <a:gd name="connsiteY6" fmla="*/ 2855147 h 3675694"/>
              <a:gd name="connsiteX7" fmla="*/ 22834 w 1877944"/>
              <a:gd name="connsiteY7" fmla="*/ 302425 h 3675694"/>
              <a:gd name="connsiteX8" fmla="*/ 260993 w 1877944"/>
              <a:gd name="connsiteY8" fmla="*/ 687 h 3675694"/>
              <a:gd name="connsiteX0" fmla="*/ 260993 w 1874272"/>
              <a:gd name="connsiteY0" fmla="*/ 687 h 3675694"/>
              <a:gd name="connsiteX1" fmla="*/ 1430732 w 1874272"/>
              <a:gd name="connsiteY1" fmla="*/ 39 h 3675694"/>
              <a:gd name="connsiteX2" fmla="*/ 1852729 w 1874272"/>
              <a:gd name="connsiteY2" fmla="*/ 296485 h 3675694"/>
              <a:gd name="connsiteX3" fmla="*/ 1866438 w 1874272"/>
              <a:gd name="connsiteY3" fmla="*/ 2858118 h 3675694"/>
              <a:gd name="connsiteX4" fmla="*/ 1662333 w 1874272"/>
              <a:gd name="connsiteY4" fmla="*/ 3653660 h 3675694"/>
              <a:gd name="connsiteX5" fmla="*/ 247819 w 1874272"/>
              <a:gd name="connsiteY5" fmla="*/ 3675694 h 3675694"/>
              <a:gd name="connsiteX6" fmla="*/ 8123 w 1874272"/>
              <a:gd name="connsiteY6" fmla="*/ 2855147 h 3675694"/>
              <a:gd name="connsiteX7" fmla="*/ 22834 w 1874272"/>
              <a:gd name="connsiteY7" fmla="*/ 302425 h 3675694"/>
              <a:gd name="connsiteX8" fmla="*/ 260993 w 1874272"/>
              <a:gd name="connsiteY8" fmla="*/ 687 h 3675694"/>
              <a:gd name="connsiteX0" fmla="*/ 260993 w 1874272"/>
              <a:gd name="connsiteY0" fmla="*/ 687 h 3675694"/>
              <a:gd name="connsiteX1" fmla="*/ 1430732 w 1874272"/>
              <a:gd name="connsiteY1" fmla="*/ 39 h 3675694"/>
              <a:gd name="connsiteX2" fmla="*/ 1852729 w 1874272"/>
              <a:gd name="connsiteY2" fmla="*/ 296485 h 3675694"/>
              <a:gd name="connsiteX3" fmla="*/ 1866438 w 1874272"/>
              <a:gd name="connsiteY3" fmla="*/ 2858118 h 3675694"/>
              <a:gd name="connsiteX4" fmla="*/ 1657992 w 1874272"/>
              <a:gd name="connsiteY4" fmla="*/ 3666999 h 3675694"/>
              <a:gd name="connsiteX5" fmla="*/ 247819 w 1874272"/>
              <a:gd name="connsiteY5" fmla="*/ 3675694 h 3675694"/>
              <a:gd name="connsiteX6" fmla="*/ 8123 w 1874272"/>
              <a:gd name="connsiteY6" fmla="*/ 2855147 h 3675694"/>
              <a:gd name="connsiteX7" fmla="*/ 22834 w 1874272"/>
              <a:gd name="connsiteY7" fmla="*/ 302425 h 3675694"/>
              <a:gd name="connsiteX8" fmla="*/ 260993 w 1874272"/>
              <a:gd name="connsiteY8" fmla="*/ 687 h 3675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4272" h="3675694">
                <a:moveTo>
                  <a:pt x="260993" y="687"/>
                </a:moveTo>
                <a:lnTo>
                  <a:pt x="1430732" y="39"/>
                </a:lnTo>
                <a:cubicBezTo>
                  <a:pt x="1860658" y="-2745"/>
                  <a:pt x="1849523" y="141491"/>
                  <a:pt x="1852729" y="296485"/>
                </a:cubicBezTo>
                <a:cubicBezTo>
                  <a:pt x="1846841" y="906881"/>
                  <a:pt x="1891836" y="2414577"/>
                  <a:pt x="1866438" y="2858118"/>
                </a:cubicBezTo>
                <a:cubicBezTo>
                  <a:pt x="1839635" y="3403311"/>
                  <a:pt x="1925321" y="3619907"/>
                  <a:pt x="1657992" y="3666999"/>
                </a:cubicBezTo>
                <a:lnTo>
                  <a:pt x="247819" y="3675694"/>
                </a:lnTo>
                <a:cubicBezTo>
                  <a:pt x="-59187" y="3650573"/>
                  <a:pt x="14341" y="3327057"/>
                  <a:pt x="8123" y="2855147"/>
                </a:cubicBezTo>
                <a:cubicBezTo>
                  <a:pt x="8472" y="2292936"/>
                  <a:pt x="-18013" y="889805"/>
                  <a:pt x="22834" y="302425"/>
                </a:cubicBezTo>
                <a:cubicBezTo>
                  <a:pt x="22136" y="206627"/>
                  <a:pt x="10679" y="28353"/>
                  <a:pt x="260993" y="687"/>
                </a:cubicBezTo>
                <a:close/>
              </a:path>
            </a:pathLst>
          </a:custGeom>
        </p:spPr>
        <p:txBody>
          <a:bodyPr/>
          <a:lstStyle>
            <a:lvl1pPr marL="0" indent="0">
              <a:buNone/>
              <a:defRPr>
                <a:solidFill>
                  <a:schemeClr val="bg1"/>
                </a:solidFill>
                <a:latin typeface="Avenir Next LT Pro" panose="020B0504020202020204" pitchFamily="34" charset="0"/>
              </a:defRPr>
            </a:lvl1pPr>
          </a:lstStyle>
          <a:p>
            <a:r>
              <a:rPr lang="en-US"/>
              <a:t>Click icon to add picture</a:t>
            </a:r>
          </a:p>
        </p:txBody>
      </p:sp>
      <p:pic>
        <p:nvPicPr>
          <p:cNvPr id="20" name="Picture 19" descr="Shape&#10;&#10;Description automatically generated">
            <a:extLst>
              <a:ext uri="{FF2B5EF4-FFF2-40B4-BE49-F238E27FC236}">
                <a16:creationId xmlns:a16="http://schemas.microsoft.com/office/drawing/2014/main" id="{0E8FEAED-9AB6-4E5D-9744-3D2BBDDEEA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09325" y="2282889"/>
            <a:ext cx="2067357" cy="4046665"/>
          </a:xfrm>
          <a:prstGeom prst="rect">
            <a:avLst/>
          </a:prstGeom>
        </p:spPr>
      </p:pic>
    </p:spTree>
    <p:extLst>
      <p:ext uri="{BB962C8B-B14F-4D97-AF65-F5344CB8AC3E}">
        <p14:creationId xmlns:p14="http://schemas.microsoft.com/office/powerpoint/2010/main" val="85932340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descr="A picture containing computer&#10;&#10;Description automatically generated">
            <a:extLst>
              <a:ext uri="{FF2B5EF4-FFF2-40B4-BE49-F238E27FC236}">
                <a16:creationId xmlns:a16="http://schemas.microsoft.com/office/drawing/2014/main" id="{BC2CA4BE-1EA9-4072-895D-F371D69BD6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429" r="33214"/>
          <a:stretch/>
        </p:blipFill>
        <p:spPr>
          <a:xfrm>
            <a:off x="6662053" y="0"/>
            <a:ext cx="5529946" cy="6857999"/>
          </a:xfrm>
          <a:prstGeom prst="rect">
            <a:avLst/>
          </a:prstGeom>
          <a:effectLst/>
        </p:spPr>
      </p:pic>
      <p:sp>
        <p:nvSpPr>
          <p:cNvPr id="4" name="Rectangle 3"/>
          <p:cNvSpPr/>
          <p:nvPr userDrawn="1"/>
        </p:nvSpPr>
        <p:spPr>
          <a:xfrm>
            <a:off x="6662054" y="0"/>
            <a:ext cx="5529944" cy="6858000"/>
          </a:xfrm>
          <a:prstGeom prst="rect">
            <a:avLst/>
          </a:prstGeom>
          <a:solidFill>
            <a:schemeClr val="accent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 Placeholder 13"/>
          <p:cNvSpPr>
            <a:spLocks noGrp="1"/>
          </p:cNvSpPr>
          <p:nvPr>
            <p:ph type="body" sz="quarter" idx="11"/>
          </p:nvPr>
        </p:nvSpPr>
        <p:spPr>
          <a:xfrm>
            <a:off x="454025" y="1026697"/>
            <a:ext cx="5427663" cy="4804605"/>
          </a:xfrm>
          <a:prstGeom prst="rect">
            <a:avLst/>
          </a:prstGeom>
        </p:spPr>
        <p:txBody>
          <a:bodyPr wrap="square" tIns="91440" bIns="91440" anchor="ctr"/>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Tree>
    <p:extLst>
      <p:ext uri="{BB962C8B-B14F-4D97-AF65-F5344CB8AC3E}">
        <p14:creationId xmlns:p14="http://schemas.microsoft.com/office/powerpoint/2010/main" val="210857386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BI_Cover Page">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computer&#10;&#10;Description automatically generated">
            <a:extLst>
              <a:ext uri="{FF2B5EF4-FFF2-40B4-BE49-F238E27FC236}">
                <a16:creationId xmlns:a16="http://schemas.microsoft.com/office/drawing/2014/main" id="{A033C3E2-5FC4-4736-B0FB-AD75AF4A69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44" r="6913" b="38793"/>
          <a:stretch/>
        </p:blipFill>
        <p:spPr>
          <a:xfrm>
            <a:off x="-1" y="4127498"/>
            <a:ext cx="12192000" cy="2730501"/>
          </a:xfrm>
          <a:prstGeom prst="rect">
            <a:avLst/>
          </a:prstGeom>
          <a:effectLst/>
        </p:spPr>
      </p:pic>
      <p:sp>
        <p:nvSpPr>
          <p:cNvPr id="14" name="Text Placeholder 13"/>
          <p:cNvSpPr>
            <a:spLocks noGrp="1"/>
          </p:cNvSpPr>
          <p:nvPr>
            <p:ph type="body" sz="quarter" idx="11"/>
          </p:nvPr>
        </p:nvSpPr>
        <p:spPr>
          <a:xfrm>
            <a:off x="744537" y="1489916"/>
            <a:ext cx="10444163" cy="858837"/>
          </a:xfrm>
          <a:prstGeom prst="rect">
            <a:avLst/>
          </a:prstGeom>
        </p:spPr>
        <p:txBody>
          <a:bodyPr wrap="square" tIns="91440" bIns="91440"/>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
        <p:nvSpPr>
          <p:cNvPr id="6" name="Text Placeholder 6">
            <a:extLst>
              <a:ext uri="{FF2B5EF4-FFF2-40B4-BE49-F238E27FC236}">
                <a16:creationId xmlns:a16="http://schemas.microsoft.com/office/drawing/2014/main" id="{848DF20B-97E7-4AB6-B8F2-340AF675CA5F}"/>
              </a:ext>
            </a:extLst>
          </p:cNvPr>
          <p:cNvSpPr>
            <a:spLocks noGrp="1"/>
          </p:cNvSpPr>
          <p:nvPr>
            <p:ph type="body" sz="quarter" idx="16"/>
          </p:nvPr>
        </p:nvSpPr>
        <p:spPr>
          <a:xfrm>
            <a:off x="744537" y="2809768"/>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accent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8" name="Rectangle 7">
            <a:extLst>
              <a:ext uri="{FF2B5EF4-FFF2-40B4-BE49-F238E27FC236}">
                <a16:creationId xmlns:a16="http://schemas.microsoft.com/office/drawing/2014/main" id="{0B6C4890-9D14-41D9-8CF9-E98885FFDA97}"/>
              </a:ext>
            </a:extLst>
          </p:cNvPr>
          <p:cNvSpPr/>
          <p:nvPr userDrawn="1"/>
        </p:nvSpPr>
        <p:spPr>
          <a:xfrm>
            <a:off x="0" y="4130068"/>
            <a:ext cx="12192000" cy="2730501"/>
          </a:xfrm>
          <a:prstGeom prst="rect">
            <a:avLst/>
          </a:prstGeom>
          <a:gradFill flip="none" rotWithShape="1">
            <a:gsLst>
              <a:gs pos="0">
                <a:schemeClr val="accent1">
                  <a:lumMod val="5000"/>
                  <a:lumOff val="95000"/>
                  <a:alpha val="0"/>
                </a:schemeClr>
              </a:gs>
              <a:gs pos="75000">
                <a:schemeClr val="accent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a:extLst>
              <a:ext uri="{FF2B5EF4-FFF2-40B4-BE49-F238E27FC236}">
                <a16:creationId xmlns:a16="http://schemas.microsoft.com/office/drawing/2014/main" id="{4249F69F-2CC0-401B-825F-B084A3A9770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42250" y="5884493"/>
            <a:ext cx="2166203" cy="649861"/>
          </a:xfrm>
          <a:prstGeom prst="rect">
            <a:avLst/>
          </a:prstGeom>
        </p:spPr>
      </p:pic>
      <p:pic>
        <p:nvPicPr>
          <p:cNvPr id="7" name="Picture 9">
            <a:extLst>
              <a:ext uri="{FF2B5EF4-FFF2-40B4-BE49-F238E27FC236}">
                <a16:creationId xmlns:a16="http://schemas.microsoft.com/office/drawing/2014/main" id="{A189C909-E14D-9244-8F54-494DEBCC021C}"/>
              </a:ext>
            </a:extLst>
          </p:cNvPr>
          <p:cNvPicPr>
            <a:picLocks noChangeAspect="1"/>
          </p:cNvPicPr>
          <p:nvPr userDrawn="1"/>
        </p:nvPicPr>
        <p:blipFill>
          <a:blip r:embed="rId4">
            <a:extLst>
              <a:ext uri="{28A0092B-C50C-407E-A947-70E740481C1C}">
                <a14:useLocalDpi xmlns:a14="http://schemas.microsoft.com/office/drawing/2010/main" val="0"/>
              </a:ext>
            </a:extLst>
          </a:blip>
          <a:srcRect b="7985"/>
          <a:stretch>
            <a:fillRect/>
          </a:stretch>
        </p:blipFill>
        <p:spPr bwMode="auto">
          <a:xfrm>
            <a:off x="838200" y="5387975"/>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413074"/>
      </p:ext>
    </p:extLst>
  </p:cSld>
  <p:clrMapOvr>
    <a:overrideClrMapping bg1="lt1" tx1="dk1" bg2="lt2" tx2="dk2" accent1="accent1" accent2="accent2" accent3="accent3" accent4="accent4" accent5="accent5" accent6="accent6" hlink="hlink" folHlink="folHlink"/>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BI_Agenda">
    <p:spTree>
      <p:nvGrpSpPr>
        <p:cNvPr id="1" name=""/>
        <p:cNvGrpSpPr/>
        <p:nvPr/>
      </p:nvGrpSpPr>
      <p:grpSpPr>
        <a:xfrm>
          <a:off x="0" y="0"/>
          <a:ext cx="0" cy="0"/>
          <a:chOff x="0" y="0"/>
          <a:chExt cx="0" cy="0"/>
        </a:xfrm>
      </p:grpSpPr>
      <p:sp>
        <p:nvSpPr>
          <p:cNvPr id="27" name="Text Placeholder 6">
            <a:extLst>
              <a:ext uri="{FF2B5EF4-FFF2-40B4-BE49-F238E27FC236}">
                <a16:creationId xmlns:a16="http://schemas.microsoft.com/office/drawing/2014/main" id="{E9C438A5-3E3E-4622-A1C3-ECD172E94C93}"/>
              </a:ext>
            </a:extLst>
          </p:cNvPr>
          <p:cNvSpPr>
            <a:spLocks noGrp="1"/>
          </p:cNvSpPr>
          <p:nvPr>
            <p:ph type="body" sz="quarter" idx="18"/>
          </p:nvPr>
        </p:nvSpPr>
        <p:spPr>
          <a:xfrm>
            <a:off x="7376556" y="3494749"/>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630CEF5B-80AA-4C50-899A-69783C2F1856}"/>
              </a:ext>
            </a:extLst>
          </p:cNvPr>
          <p:cNvSpPr>
            <a:spLocks noGrp="1"/>
          </p:cNvSpPr>
          <p:nvPr>
            <p:ph type="body" sz="quarter" idx="17"/>
          </p:nvPr>
        </p:nvSpPr>
        <p:spPr>
          <a:xfrm>
            <a:off x="1318429" y="3494743"/>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97774245-A52D-48CE-BAC6-3AEABFECAA84}"/>
              </a:ext>
            </a:extLst>
          </p:cNvPr>
          <p:cNvSpPr>
            <a:spLocks noGrp="1"/>
          </p:cNvSpPr>
          <p:nvPr>
            <p:ph type="body" sz="quarter" idx="16"/>
          </p:nvPr>
        </p:nvSpPr>
        <p:spPr>
          <a:xfrm>
            <a:off x="7376556" y="2196574"/>
            <a:ext cx="4414262" cy="521654"/>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3" name="Rectangle 12">
            <a:extLst>
              <a:ext uri="{FF2B5EF4-FFF2-40B4-BE49-F238E27FC236}">
                <a16:creationId xmlns:a16="http://schemas.microsoft.com/office/drawing/2014/main" id="{10119A70-81E9-43EF-893C-C480DA4D67B3}"/>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Shape 11">
            <a:extLst>
              <a:ext uri="{FF2B5EF4-FFF2-40B4-BE49-F238E27FC236}">
                <a16:creationId xmlns:a16="http://schemas.microsoft.com/office/drawing/2014/main" id="{84EB8FD2-49EE-4C6B-87CB-4DA1CBA38A65}"/>
              </a:ext>
            </a:extLst>
          </p:cNvPr>
          <p:cNvSpPr/>
          <p:nvPr userDrawn="1"/>
        </p:nvSpPr>
        <p:spPr bwMode="auto">
          <a:xfrm>
            <a:off x="-9525" y="302923"/>
            <a:ext cx="5076825" cy="8827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10" name="Title 9"/>
          <p:cNvSpPr>
            <a:spLocks noGrp="1"/>
          </p:cNvSpPr>
          <p:nvPr>
            <p:ph type="title"/>
          </p:nvPr>
        </p:nvSpPr>
        <p:spPr>
          <a:xfrm>
            <a:off x="410766" y="436561"/>
            <a:ext cx="4868805" cy="625328"/>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24" name="Text Placeholder 6">
            <a:extLst>
              <a:ext uri="{FF2B5EF4-FFF2-40B4-BE49-F238E27FC236}">
                <a16:creationId xmlns:a16="http://schemas.microsoft.com/office/drawing/2014/main" id="{D43E2AD7-8A13-41E7-A9A4-A5E383CF4EBD}"/>
              </a:ext>
            </a:extLst>
          </p:cNvPr>
          <p:cNvSpPr>
            <a:spLocks noGrp="1"/>
          </p:cNvSpPr>
          <p:nvPr>
            <p:ph type="body" sz="quarter" idx="15"/>
          </p:nvPr>
        </p:nvSpPr>
        <p:spPr>
          <a:xfrm>
            <a:off x="1318429" y="2196574"/>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F72D7E3B-D834-4BD8-9DCA-66C84A412F91}"/>
              </a:ext>
            </a:extLst>
          </p:cNvPr>
          <p:cNvSpPr>
            <a:spLocks noGrp="1"/>
          </p:cNvSpPr>
          <p:nvPr>
            <p:ph type="body" sz="quarter" idx="19"/>
          </p:nvPr>
        </p:nvSpPr>
        <p:spPr>
          <a:xfrm>
            <a:off x="1318429"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9" name="Text Placeholder 6">
            <a:extLst>
              <a:ext uri="{FF2B5EF4-FFF2-40B4-BE49-F238E27FC236}">
                <a16:creationId xmlns:a16="http://schemas.microsoft.com/office/drawing/2014/main" id="{6399C7FB-2BD4-4B4A-B420-29396E35D993}"/>
              </a:ext>
            </a:extLst>
          </p:cNvPr>
          <p:cNvSpPr>
            <a:spLocks noGrp="1"/>
          </p:cNvSpPr>
          <p:nvPr>
            <p:ph type="body" sz="quarter" idx="20"/>
          </p:nvPr>
        </p:nvSpPr>
        <p:spPr>
          <a:xfrm>
            <a:off x="7376556"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857AC863-874A-49FF-A555-66E854B926CA}"/>
              </a:ext>
            </a:extLst>
          </p:cNvPr>
          <p:cNvSpPr>
            <a:spLocks noGrp="1"/>
          </p:cNvSpPr>
          <p:nvPr>
            <p:ph type="body" sz="quarter" idx="31" hasCustomPrompt="1"/>
          </p:nvPr>
        </p:nvSpPr>
        <p:spPr>
          <a:xfrm>
            <a:off x="424496" y="2070900"/>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294B4C0E-C37B-4920-AE9A-F0DEDC89B035}"/>
              </a:ext>
            </a:extLst>
          </p:cNvPr>
          <p:cNvSpPr>
            <a:spLocks noGrp="1"/>
          </p:cNvSpPr>
          <p:nvPr>
            <p:ph type="body" sz="quarter" idx="32" hasCustomPrompt="1"/>
          </p:nvPr>
        </p:nvSpPr>
        <p:spPr>
          <a:xfrm>
            <a:off x="424496" y="3360814"/>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2" name="Text Placeholder 6">
            <a:extLst>
              <a:ext uri="{FF2B5EF4-FFF2-40B4-BE49-F238E27FC236}">
                <a16:creationId xmlns:a16="http://schemas.microsoft.com/office/drawing/2014/main" id="{E4F73CB2-9332-4F2C-8FAC-FED5B045951B}"/>
              </a:ext>
            </a:extLst>
          </p:cNvPr>
          <p:cNvSpPr>
            <a:spLocks noGrp="1"/>
          </p:cNvSpPr>
          <p:nvPr>
            <p:ph type="body" sz="quarter" idx="33" hasCustomPrompt="1"/>
          </p:nvPr>
        </p:nvSpPr>
        <p:spPr>
          <a:xfrm>
            <a:off x="445965"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3" name="Text Placeholder 6">
            <a:extLst>
              <a:ext uri="{FF2B5EF4-FFF2-40B4-BE49-F238E27FC236}">
                <a16:creationId xmlns:a16="http://schemas.microsoft.com/office/drawing/2014/main" id="{A51200D9-744A-4B52-A4A0-5810B96372D6}"/>
              </a:ext>
            </a:extLst>
          </p:cNvPr>
          <p:cNvSpPr>
            <a:spLocks noGrp="1"/>
          </p:cNvSpPr>
          <p:nvPr>
            <p:ph type="body" sz="quarter" idx="34" hasCustomPrompt="1"/>
          </p:nvPr>
        </p:nvSpPr>
        <p:spPr>
          <a:xfrm>
            <a:off x="6489540" y="2084503"/>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4" name="Text Placeholder 6">
            <a:extLst>
              <a:ext uri="{FF2B5EF4-FFF2-40B4-BE49-F238E27FC236}">
                <a16:creationId xmlns:a16="http://schemas.microsoft.com/office/drawing/2014/main" id="{DF286E6E-339E-4C36-A075-4992D0C5E2D5}"/>
              </a:ext>
            </a:extLst>
          </p:cNvPr>
          <p:cNvSpPr>
            <a:spLocks noGrp="1"/>
          </p:cNvSpPr>
          <p:nvPr>
            <p:ph type="body" sz="quarter" idx="35" hasCustomPrompt="1"/>
          </p:nvPr>
        </p:nvSpPr>
        <p:spPr>
          <a:xfrm>
            <a:off x="6489540" y="3369075"/>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5" name="Text Placeholder 6">
            <a:extLst>
              <a:ext uri="{FF2B5EF4-FFF2-40B4-BE49-F238E27FC236}">
                <a16:creationId xmlns:a16="http://schemas.microsoft.com/office/drawing/2014/main" id="{E06CB90B-C1D8-4571-8165-26C9106D2BF4}"/>
              </a:ext>
            </a:extLst>
          </p:cNvPr>
          <p:cNvSpPr>
            <a:spLocks noGrp="1"/>
          </p:cNvSpPr>
          <p:nvPr>
            <p:ph type="body" sz="quarter" idx="36" hasCustomPrompt="1"/>
          </p:nvPr>
        </p:nvSpPr>
        <p:spPr>
          <a:xfrm>
            <a:off x="6489540"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20" name="Picture 19">
            <a:extLst>
              <a:ext uri="{FF2B5EF4-FFF2-40B4-BE49-F238E27FC236}">
                <a16:creationId xmlns:a16="http://schemas.microsoft.com/office/drawing/2014/main" id="{82149C0E-423F-433E-BBB3-B233E9E0C2F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501966448"/>
      </p:ext>
    </p:extLst>
  </p:cSld>
  <p:clrMapOvr>
    <a:masterClrMapping/>
  </p:clrMapOvr>
  <p:transition/>
  <p:extLst>
    <p:ext uri="{DCECCB84-F9BA-43D5-87BE-67443E8EF086}">
      <p15:sldGuideLst xmlns:p15="http://schemas.microsoft.com/office/powerpoint/2012/main">
        <p15:guide id="1" orient="horz" pos="1368">
          <p15:clr>
            <a:srgbClr val="FBAE40"/>
          </p15:clr>
        </p15:guide>
        <p15:guide id="2" pos="3840">
          <p15:clr>
            <a:srgbClr val="FBAE40"/>
          </p15:clr>
        </p15:guide>
        <p15:guide id="3" pos="816">
          <p15:clr>
            <a:srgbClr val="FBAE40"/>
          </p15:clr>
        </p15:guide>
        <p15:guide id="4" pos="31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BI_Full Text">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407988" y="1400537"/>
            <a:ext cx="11328401" cy="4250963"/>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2" name="Picture 11">
            <a:extLst>
              <a:ext uri="{FF2B5EF4-FFF2-40B4-BE49-F238E27FC236}">
                <a16:creationId xmlns:a16="http://schemas.microsoft.com/office/drawing/2014/main" id="{96FC226F-2681-D14C-AFD4-B341709D906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3202175982"/>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BI_Row of Text &amp; Icon">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1581147" y="1400538"/>
            <a:ext cx="8489953" cy="92327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BAC1FA3B-6119-4804-BC76-1211B63241A7}"/>
              </a:ext>
            </a:extLst>
          </p:cNvPr>
          <p:cNvSpPr>
            <a:spLocks noGrp="1"/>
          </p:cNvSpPr>
          <p:nvPr>
            <p:ph type="pic" sz="quarter" idx="18"/>
          </p:nvPr>
        </p:nvSpPr>
        <p:spPr>
          <a:xfrm>
            <a:off x="407988" y="1400537"/>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261CB2D5-AC9E-4F2D-AADC-D6BF672E8AE1}"/>
              </a:ext>
            </a:extLst>
          </p:cNvPr>
          <p:cNvSpPr>
            <a:spLocks noGrp="1"/>
          </p:cNvSpPr>
          <p:nvPr>
            <p:ph type="pic" sz="quarter" idx="19"/>
          </p:nvPr>
        </p:nvSpPr>
        <p:spPr>
          <a:xfrm>
            <a:off x="407987" y="2711203"/>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AFEB4CDF-15CE-4DAA-8765-09F78179CA2D}"/>
              </a:ext>
            </a:extLst>
          </p:cNvPr>
          <p:cNvSpPr>
            <a:spLocks noGrp="1"/>
          </p:cNvSpPr>
          <p:nvPr>
            <p:ph type="pic" sz="quarter" idx="20"/>
          </p:nvPr>
        </p:nvSpPr>
        <p:spPr>
          <a:xfrm>
            <a:off x="407986" y="4021869"/>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7E341500-15AA-4159-8ACA-7F545BEC0240}"/>
              </a:ext>
            </a:extLst>
          </p:cNvPr>
          <p:cNvSpPr>
            <a:spLocks noGrp="1"/>
          </p:cNvSpPr>
          <p:nvPr>
            <p:ph type="pic" sz="quarter" idx="21"/>
          </p:nvPr>
        </p:nvSpPr>
        <p:spPr>
          <a:xfrm>
            <a:off x="407985" y="5332535"/>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6" name="Text Placeholder 6">
            <a:extLst>
              <a:ext uri="{FF2B5EF4-FFF2-40B4-BE49-F238E27FC236}">
                <a16:creationId xmlns:a16="http://schemas.microsoft.com/office/drawing/2014/main" id="{89F391FE-9740-4381-BBD0-796C8860BAD0}"/>
              </a:ext>
            </a:extLst>
          </p:cNvPr>
          <p:cNvSpPr>
            <a:spLocks noGrp="1"/>
          </p:cNvSpPr>
          <p:nvPr>
            <p:ph type="body" sz="quarter" idx="22"/>
          </p:nvPr>
        </p:nvSpPr>
        <p:spPr>
          <a:xfrm>
            <a:off x="1581147" y="2711207"/>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D86320EC-8A7B-4989-BADE-E57C741A4661}"/>
              </a:ext>
            </a:extLst>
          </p:cNvPr>
          <p:cNvSpPr>
            <a:spLocks noGrp="1"/>
          </p:cNvSpPr>
          <p:nvPr>
            <p:ph type="body" sz="quarter" idx="23"/>
          </p:nvPr>
        </p:nvSpPr>
        <p:spPr>
          <a:xfrm>
            <a:off x="1581147" y="4021873"/>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8845BC6C-3BDA-48A4-AC5E-A3CE854A4C19}"/>
              </a:ext>
            </a:extLst>
          </p:cNvPr>
          <p:cNvSpPr>
            <a:spLocks noGrp="1"/>
          </p:cNvSpPr>
          <p:nvPr>
            <p:ph type="body" sz="quarter" idx="24"/>
          </p:nvPr>
        </p:nvSpPr>
        <p:spPr>
          <a:xfrm>
            <a:off x="1581147" y="5332539"/>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20" name="Picture 19">
            <a:extLst>
              <a:ext uri="{FF2B5EF4-FFF2-40B4-BE49-F238E27FC236}">
                <a16:creationId xmlns:a16="http://schemas.microsoft.com/office/drawing/2014/main" id="{62EB2EB1-44A8-6146-827A-D66EAAA6BF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45818546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BI_Graphic Left &amp; Text Right ">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B8E08DFB-9DAD-4D38-BDB2-711BF6A068F8}"/>
              </a:ext>
            </a:extLst>
          </p:cNvPr>
          <p:cNvSpPr>
            <a:spLocks noGrp="1"/>
          </p:cNvSpPr>
          <p:nvPr>
            <p:ph type="pic" sz="quarter" idx="18"/>
          </p:nvPr>
        </p:nvSpPr>
        <p:spPr>
          <a:xfrm>
            <a:off x="407988" y="2035175"/>
            <a:ext cx="4286510"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4" name="Rectangle 13">
            <a:extLst>
              <a:ext uri="{FF2B5EF4-FFF2-40B4-BE49-F238E27FC236}">
                <a16:creationId xmlns:a16="http://schemas.microsoft.com/office/drawing/2014/main" id="{1CEC1018-99E5-4AF2-8315-756CD5140A9D}"/>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 Placeholder 9">
            <a:extLst>
              <a:ext uri="{FF2B5EF4-FFF2-40B4-BE49-F238E27FC236}">
                <a16:creationId xmlns:a16="http://schemas.microsoft.com/office/drawing/2014/main" id="{58646411-0147-4F5E-95A3-0F893C8A3849}"/>
              </a:ext>
            </a:extLst>
          </p:cNvPr>
          <p:cNvSpPr>
            <a:spLocks noGrp="1"/>
          </p:cNvSpPr>
          <p:nvPr>
            <p:ph type="body" sz="quarter" idx="16"/>
          </p:nvPr>
        </p:nvSpPr>
        <p:spPr>
          <a:xfrm>
            <a:off x="5150109" y="405062"/>
            <a:ext cx="6586280" cy="5271838"/>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3DB15987-DF6B-714B-B5D0-C228CCCDEE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123911366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BI_2 Column Text">
    <p:spTree>
      <p:nvGrpSpPr>
        <p:cNvPr id="1" name=""/>
        <p:cNvGrpSpPr/>
        <p:nvPr/>
      </p:nvGrpSpPr>
      <p:grpSpPr>
        <a:xfrm>
          <a:off x="0" y="0"/>
          <a:ext cx="0" cy="0"/>
          <a:chOff x="0" y="0"/>
          <a:chExt cx="0" cy="0"/>
        </a:xfrm>
      </p:grpSpPr>
      <p:sp>
        <p:nvSpPr>
          <p:cNvPr id="11" name="Rectangle 10"/>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7" y="2030819"/>
            <a:ext cx="4283731"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Text Placeholder 9">
            <a:extLst>
              <a:ext uri="{FF2B5EF4-FFF2-40B4-BE49-F238E27FC236}">
                <a16:creationId xmlns:a16="http://schemas.microsoft.com/office/drawing/2014/main" id="{B7436180-5979-4ECA-B3BD-9AA4ECBA8218}"/>
              </a:ext>
            </a:extLst>
          </p:cNvPr>
          <p:cNvSpPr>
            <a:spLocks noGrp="1"/>
          </p:cNvSpPr>
          <p:nvPr>
            <p:ph type="body" sz="quarter" idx="16"/>
          </p:nvPr>
        </p:nvSpPr>
        <p:spPr>
          <a:xfrm>
            <a:off x="5150109" y="405061"/>
            <a:ext cx="6586280" cy="5106739"/>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5" name="Picture 14">
            <a:extLst>
              <a:ext uri="{FF2B5EF4-FFF2-40B4-BE49-F238E27FC236}">
                <a16:creationId xmlns:a16="http://schemas.microsoft.com/office/drawing/2014/main" id="{384D116A-0869-6C44-A626-CF9249D0873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73370997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BI_Screenshot Multiple Images">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8" y="2030819"/>
            <a:ext cx="3875087"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bg1"/>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bg1"/>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bg1"/>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395803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Picture Placeholder 5">
            <a:extLst>
              <a:ext uri="{FF2B5EF4-FFF2-40B4-BE49-F238E27FC236}">
                <a16:creationId xmlns:a16="http://schemas.microsoft.com/office/drawing/2014/main" id="{6E0B6620-F962-4CCE-B8DB-B7B9572CA1F8}"/>
              </a:ext>
            </a:extLst>
          </p:cNvPr>
          <p:cNvSpPr>
            <a:spLocks noGrp="1"/>
          </p:cNvSpPr>
          <p:nvPr>
            <p:ph type="pic" sz="quarter" idx="22" hasCustomPrompt="1"/>
          </p:nvPr>
        </p:nvSpPr>
        <p:spPr>
          <a:xfrm>
            <a:off x="5209936" y="381729"/>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14" name="Picture Placeholder 5">
            <a:extLst>
              <a:ext uri="{FF2B5EF4-FFF2-40B4-BE49-F238E27FC236}">
                <a16:creationId xmlns:a16="http://schemas.microsoft.com/office/drawing/2014/main" id="{FA70AB92-EEB2-4E34-BB0F-C031FFF71996}"/>
              </a:ext>
            </a:extLst>
          </p:cNvPr>
          <p:cNvSpPr>
            <a:spLocks noGrp="1"/>
          </p:cNvSpPr>
          <p:nvPr>
            <p:ph type="pic" sz="quarter" idx="23" hasCustomPrompt="1"/>
          </p:nvPr>
        </p:nvSpPr>
        <p:spPr>
          <a:xfrm>
            <a:off x="6145452" y="1976276"/>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pic>
        <p:nvPicPr>
          <p:cNvPr id="16" name="Picture 15">
            <a:extLst>
              <a:ext uri="{FF2B5EF4-FFF2-40B4-BE49-F238E27FC236}">
                <a16:creationId xmlns:a16="http://schemas.microsoft.com/office/drawing/2014/main" id="{89A68855-68ED-F04E-A4AE-E56ED461B6D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212051143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age_Client Log0">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computer&#10;&#10;Description automatically generated">
            <a:extLst>
              <a:ext uri="{FF2B5EF4-FFF2-40B4-BE49-F238E27FC236}">
                <a16:creationId xmlns:a16="http://schemas.microsoft.com/office/drawing/2014/main" id="{FCF01A7D-CA50-4F9B-B2BE-FE58E1B027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44" r="6913" b="38793"/>
          <a:stretch/>
        </p:blipFill>
        <p:spPr>
          <a:xfrm>
            <a:off x="-1" y="4127498"/>
            <a:ext cx="12192000" cy="2730501"/>
          </a:xfrm>
          <a:prstGeom prst="rect">
            <a:avLst/>
          </a:prstGeom>
          <a:effectLst/>
        </p:spPr>
      </p:pic>
      <p:sp>
        <p:nvSpPr>
          <p:cNvPr id="11" name="Rectangle 10">
            <a:extLst>
              <a:ext uri="{FF2B5EF4-FFF2-40B4-BE49-F238E27FC236}">
                <a16:creationId xmlns:a16="http://schemas.microsoft.com/office/drawing/2014/main" id="{F743E67E-79EE-42C2-A9A4-E9C63687D77F}"/>
              </a:ext>
            </a:extLst>
          </p:cNvPr>
          <p:cNvSpPr/>
          <p:nvPr userDrawn="1"/>
        </p:nvSpPr>
        <p:spPr>
          <a:xfrm>
            <a:off x="0" y="4127497"/>
            <a:ext cx="12191999" cy="2730501"/>
          </a:xfrm>
          <a:prstGeom prst="rect">
            <a:avLst/>
          </a:prstGeom>
          <a:gradFill flip="none" rotWithShape="1">
            <a:gsLst>
              <a:gs pos="0">
                <a:schemeClr val="accent1">
                  <a:lumMod val="5000"/>
                  <a:lumOff val="95000"/>
                  <a:alpha val="0"/>
                </a:schemeClr>
              </a:gs>
              <a:gs pos="75000">
                <a:schemeClr val="accent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9"/>
          <p:cNvPicPr>
            <a:picLocks noChangeAspect="1"/>
          </p:cNvPicPr>
          <p:nvPr userDrawn="1"/>
        </p:nvPicPr>
        <p:blipFill>
          <a:blip r:embed="rId3">
            <a:extLst>
              <a:ext uri="{28A0092B-C50C-407E-A947-70E740481C1C}">
                <a14:useLocalDpi xmlns:a14="http://schemas.microsoft.com/office/drawing/2010/main" val="0"/>
              </a:ext>
            </a:extLst>
          </a:blip>
          <a:srcRect b="7985"/>
          <a:stretch>
            <a:fillRect/>
          </a:stretch>
        </p:blipFill>
        <p:spPr bwMode="auto">
          <a:xfrm>
            <a:off x="838200" y="5387975"/>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13"/>
          <p:cNvSpPr>
            <a:spLocks noGrp="1"/>
          </p:cNvSpPr>
          <p:nvPr>
            <p:ph type="body" sz="quarter" idx="11"/>
          </p:nvPr>
        </p:nvSpPr>
        <p:spPr>
          <a:xfrm>
            <a:off x="744537" y="1489916"/>
            <a:ext cx="10444163" cy="1038131"/>
          </a:xfrm>
          <a:prstGeom prst="rect">
            <a:avLst/>
          </a:prstGeom>
        </p:spPr>
        <p:txBody>
          <a:bodyPr wrap="square" tIns="91440" bIns="91440"/>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
        <p:nvSpPr>
          <p:cNvPr id="5" name="Freeform: Shape 4">
            <a:extLst>
              <a:ext uri="{FF2B5EF4-FFF2-40B4-BE49-F238E27FC236}">
                <a16:creationId xmlns:a16="http://schemas.microsoft.com/office/drawing/2014/main" id="{6EFD4C61-DC48-4102-A81A-A0F2EBBA0664}"/>
              </a:ext>
            </a:extLst>
          </p:cNvPr>
          <p:cNvSpPr/>
          <p:nvPr userDrawn="1"/>
        </p:nvSpPr>
        <p:spPr bwMode="auto">
          <a:xfrm>
            <a:off x="-9525" y="3747026"/>
            <a:ext cx="5272221" cy="7036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6" name="Text Placeholder 6">
            <a:extLst>
              <a:ext uri="{FF2B5EF4-FFF2-40B4-BE49-F238E27FC236}">
                <a16:creationId xmlns:a16="http://schemas.microsoft.com/office/drawing/2014/main" id="{34588980-861C-459F-A940-5BBE2DD267F3}"/>
              </a:ext>
            </a:extLst>
          </p:cNvPr>
          <p:cNvSpPr>
            <a:spLocks noGrp="1"/>
          </p:cNvSpPr>
          <p:nvPr>
            <p:ph type="body" sz="quarter" idx="15"/>
          </p:nvPr>
        </p:nvSpPr>
        <p:spPr>
          <a:xfrm>
            <a:off x="756690" y="3859410"/>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bg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7" name="Text Placeholder 6">
            <a:extLst>
              <a:ext uri="{FF2B5EF4-FFF2-40B4-BE49-F238E27FC236}">
                <a16:creationId xmlns:a16="http://schemas.microsoft.com/office/drawing/2014/main" id="{1E95B817-20D4-468E-8455-1AD6FB37C598}"/>
              </a:ext>
            </a:extLst>
          </p:cNvPr>
          <p:cNvSpPr>
            <a:spLocks noGrp="1"/>
          </p:cNvSpPr>
          <p:nvPr>
            <p:ph type="body" sz="quarter" idx="16"/>
          </p:nvPr>
        </p:nvSpPr>
        <p:spPr>
          <a:xfrm>
            <a:off x="744537" y="2809768"/>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accent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EAD3F9E6-94C4-443B-A79C-3370074D0D79}"/>
              </a:ext>
            </a:extLst>
          </p:cNvPr>
          <p:cNvSpPr>
            <a:spLocks noGrp="1"/>
          </p:cNvSpPr>
          <p:nvPr>
            <p:ph type="pic" sz="quarter" idx="18" hasCustomPrompt="1"/>
          </p:nvPr>
        </p:nvSpPr>
        <p:spPr>
          <a:xfrm>
            <a:off x="9982199" y="341009"/>
            <a:ext cx="1794009" cy="738491"/>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Client Logo</a:t>
            </a:r>
          </a:p>
        </p:txBody>
      </p:sp>
    </p:spTree>
    <p:extLst>
      <p:ext uri="{BB962C8B-B14F-4D97-AF65-F5344CB8AC3E}">
        <p14:creationId xmlns:p14="http://schemas.microsoft.com/office/powerpoint/2010/main" val="95556213"/>
      </p:ext>
    </p:extLst>
  </p:cSld>
  <p:clrMapOvr>
    <a:overrideClrMapping bg1="lt1" tx1="dk1" bg2="lt2" tx2="dk2" accent1="accent1" accent2="accent2" accent3="accent3" accent4="accent4" accent5="accent5" accent6="accent6" hlink="hlink" folHlink="folHlink"/>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BI_Computer Screenshot &amp; Text 2">
    <p:spTree>
      <p:nvGrpSpPr>
        <p:cNvPr id="1" name=""/>
        <p:cNvGrpSpPr/>
        <p:nvPr/>
      </p:nvGrpSpPr>
      <p:grpSpPr>
        <a:xfrm>
          <a:off x="0" y="0"/>
          <a:ext cx="0" cy="0"/>
          <a:chOff x="0" y="0"/>
          <a:chExt cx="0" cy="0"/>
        </a:xfrm>
      </p:grpSpPr>
      <p:sp>
        <p:nvSpPr>
          <p:cNvPr id="21" name="Text Placeholder 6">
            <a:extLst>
              <a:ext uri="{FF2B5EF4-FFF2-40B4-BE49-F238E27FC236}">
                <a16:creationId xmlns:a16="http://schemas.microsoft.com/office/drawing/2014/main" id="{0E27537E-62BD-400F-98A4-CDEF72425E4A}"/>
              </a:ext>
            </a:extLst>
          </p:cNvPr>
          <p:cNvSpPr>
            <a:spLocks noGrp="1"/>
          </p:cNvSpPr>
          <p:nvPr>
            <p:ph type="body" sz="quarter" idx="23"/>
          </p:nvPr>
        </p:nvSpPr>
        <p:spPr>
          <a:xfrm>
            <a:off x="381000" y="270510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4504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icon&#10;&#10;Description automatically generated">
            <a:extLst>
              <a:ext uri="{FF2B5EF4-FFF2-40B4-BE49-F238E27FC236}">
                <a16:creationId xmlns:a16="http://schemas.microsoft.com/office/drawing/2014/main" id="{25854623-C91E-46A1-97C8-51BB779E2B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7727" y="2230952"/>
            <a:ext cx="5012734" cy="4068003"/>
          </a:xfrm>
          <a:prstGeom prst="rect">
            <a:avLst/>
          </a:prstGeom>
        </p:spPr>
      </p:pic>
      <p:sp>
        <p:nvSpPr>
          <p:cNvPr id="33" name="Picture Placeholder 5">
            <a:extLst>
              <a:ext uri="{FF2B5EF4-FFF2-40B4-BE49-F238E27FC236}">
                <a16:creationId xmlns:a16="http://schemas.microsoft.com/office/drawing/2014/main" id="{88B2F7B1-2280-4F65-98F8-4857BF99FA95}"/>
              </a:ext>
            </a:extLst>
          </p:cNvPr>
          <p:cNvSpPr>
            <a:spLocks noGrp="1"/>
          </p:cNvSpPr>
          <p:nvPr>
            <p:ph type="pic" sz="quarter" idx="22" hasCustomPrompt="1"/>
          </p:nvPr>
        </p:nvSpPr>
        <p:spPr>
          <a:xfrm>
            <a:off x="3622221" y="2288574"/>
            <a:ext cx="4917622" cy="277012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24" name="Text Placeholder 6">
            <a:extLst>
              <a:ext uri="{FF2B5EF4-FFF2-40B4-BE49-F238E27FC236}">
                <a16:creationId xmlns:a16="http://schemas.microsoft.com/office/drawing/2014/main" id="{1A4538F5-E955-4D96-9BC2-626DBA5877EC}"/>
              </a:ext>
            </a:extLst>
          </p:cNvPr>
          <p:cNvSpPr>
            <a:spLocks noGrp="1"/>
          </p:cNvSpPr>
          <p:nvPr>
            <p:ph type="body" sz="quarter" idx="24"/>
          </p:nvPr>
        </p:nvSpPr>
        <p:spPr>
          <a:xfrm>
            <a:off x="381000" y="454362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3F63CCAB-CED5-4910-AE36-B16D87465378}"/>
              </a:ext>
            </a:extLst>
          </p:cNvPr>
          <p:cNvSpPr>
            <a:spLocks noGrp="1"/>
          </p:cNvSpPr>
          <p:nvPr>
            <p:ph type="body" sz="quarter" idx="25"/>
          </p:nvPr>
        </p:nvSpPr>
        <p:spPr>
          <a:xfrm>
            <a:off x="9004800" y="454362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012AFAD8-9EEB-4337-AEF0-90856F3EF5F3}"/>
              </a:ext>
            </a:extLst>
          </p:cNvPr>
          <p:cNvSpPr>
            <a:spLocks noGrp="1"/>
          </p:cNvSpPr>
          <p:nvPr>
            <p:ph type="body" sz="quarter" idx="26"/>
          </p:nvPr>
        </p:nvSpPr>
        <p:spPr>
          <a:xfrm>
            <a:off x="9004798" y="270510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8755F7DE-14AA-40C0-BD8C-B4C9CAF7E294}"/>
              </a:ext>
            </a:extLst>
          </p:cNvPr>
          <p:cNvSpPr>
            <a:spLocks noGrp="1"/>
          </p:cNvSpPr>
          <p:nvPr>
            <p:ph type="body" sz="quarter" idx="28" hasCustomPrompt="1"/>
          </p:nvPr>
        </p:nvSpPr>
        <p:spPr>
          <a:xfrm>
            <a:off x="9004798" y="3865495"/>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9" name="Text Placeholder 6">
            <a:extLst>
              <a:ext uri="{FF2B5EF4-FFF2-40B4-BE49-F238E27FC236}">
                <a16:creationId xmlns:a16="http://schemas.microsoft.com/office/drawing/2014/main" id="{9DFEC87E-7124-4B4A-91F3-22145B70E3BE}"/>
              </a:ext>
            </a:extLst>
          </p:cNvPr>
          <p:cNvSpPr>
            <a:spLocks noGrp="1"/>
          </p:cNvSpPr>
          <p:nvPr>
            <p:ph type="body" sz="quarter" idx="29" hasCustomPrompt="1"/>
          </p:nvPr>
        </p:nvSpPr>
        <p:spPr>
          <a:xfrm>
            <a:off x="9008945" y="2012282"/>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0" name="Text Placeholder 6">
            <a:extLst>
              <a:ext uri="{FF2B5EF4-FFF2-40B4-BE49-F238E27FC236}">
                <a16:creationId xmlns:a16="http://schemas.microsoft.com/office/drawing/2014/main" id="{1BF3DA54-5468-4382-A1C9-4C97827E9C87}"/>
              </a:ext>
            </a:extLst>
          </p:cNvPr>
          <p:cNvSpPr>
            <a:spLocks noGrp="1"/>
          </p:cNvSpPr>
          <p:nvPr>
            <p:ph type="body" sz="quarter" idx="30" hasCustomPrompt="1"/>
          </p:nvPr>
        </p:nvSpPr>
        <p:spPr>
          <a:xfrm>
            <a:off x="2625982" y="3853268"/>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AF927AA7-80E1-406D-B6F0-A438D526AC93}"/>
              </a:ext>
            </a:extLst>
          </p:cNvPr>
          <p:cNvSpPr>
            <a:spLocks noGrp="1"/>
          </p:cNvSpPr>
          <p:nvPr>
            <p:ph type="body" sz="quarter" idx="31" hasCustomPrompt="1"/>
          </p:nvPr>
        </p:nvSpPr>
        <p:spPr>
          <a:xfrm>
            <a:off x="2630130" y="2040420"/>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19" name="Picture 18">
            <a:extLst>
              <a:ext uri="{FF2B5EF4-FFF2-40B4-BE49-F238E27FC236}">
                <a16:creationId xmlns:a16="http://schemas.microsoft.com/office/drawing/2014/main" id="{D3ABB8B9-56DE-1C4C-996F-2D53D4D49C4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197250" y="5775739"/>
            <a:ext cx="1569132" cy="470739"/>
          </a:xfrm>
          <a:prstGeom prst="rect">
            <a:avLst/>
          </a:prstGeom>
        </p:spPr>
      </p:pic>
    </p:spTree>
    <p:extLst>
      <p:ext uri="{BB962C8B-B14F-4D97-AF65-F5344CB8AC3E}">
        <p14:creationId xmlns:p14="http://schemas.microsoft.com/office/powerpoint/2010/main" val="363571084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40">
          <p15:clr>
            <a:srgbClr val="FBAE40"/>
          </p15:clr>
        </p15:guide>
        <p15:guide id="3" pos="2016">
          <p15:clr>
            <a:srgbClr val="FBAE40"/>
          </p15:clr>
        </p15:guide>
        <p15:guide id="4" orient="horz" pos="1704">
          <p15:clr>
            <a:srgbClr val="FBAE40"/>
          </p15:clr>
        </p15:guide>
        <p15:guide id="5" orient="horz" pos="2856">
          <p15:clr>
            <a:srgbClr val="FBAE40"/>
          </p15:clr>
        </p15:guide>
        <p15:guide id="6" pos="566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Insights_Cover Page">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computer&#10;&#10;Description automatically generated">
            <a:extLst>
              <a:ext uri="{FF2B5EF4-FFF2-40B4-BE49-F238E27FC236}">
                <a16:creationId xmlns:a16="http://schemas.microsoft.com/office/drawing/2014/main" id="{A033C3E2-5FC4-4736-B0FB-AD75AF4A69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44" r="6913" b="38793"/>
          <a:stretch/>
        </p:blipFill>
        <p:spPr>
          <a:xfrm>
            <a:off x="-1" y="4127498"/>
            <a:ext cx="12192000" cy="2730501"/>
          </a:xfrm>
          <a:prstGeom prst="rect">
            <a:avLst/>
          </a:prstGeom>
          <a:effectLst/>
        </p:spPr>
      </p:pic>
      <p:sp>
        <p:nvSpPr>
          <p:cNvPr id="14" name="Text Placeholder 13"/>
          <p:cNvSpPr>
            <a:spLocks noGrp="1"/>
          </p:cNvSpPr>
          <p:nvPr>
            <p:ph type="body" sz="quarter" idx="11"/>
          </p:nvPr>
        </p:nvSpPr>
        <p:spPr>
          <a:xfrm>
            <a:off x="744537" y="1489916"/>
            <a:ext cx="10444163" cy="858837"/>
          </a:xfrm>
          <a:prstGeom prst="rect">
            <a:avLst/>
          </a:prstGeom>
        </p:spPr>
        <p:txBody>
          <a:bodyPr wrap="square" tIns="91440" bIns="91440"/>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
        <p:nvSpPr>
          <p:cNvPr id="6" name="Text Placeholder 6">
            <a:extLst>
              <a:ext uri="{FF2B5EF4-FFF2-40B4-BE49-F238E27FC236}">
                <a16:creationId xmlns:a16="http://schemas.microsoft.com/office/drawing/2014/main" id="{848DF20B-97E7-4AB6-B8F2-340AF675CA5F}"/>
              </a:ext>
            </a:extLst>
          </p:cNvPr>
          <p:cNvSpPr>
            <a:spLocks noGrp="1"/>
          </p:cNvSpPr>
          <p:nvPr>
            <p:ph type="body" sz="quarter" idx="16"/>
          </p:nvPr>
        </p:nvSpPr>
        <p:spPr>
          <a:xfrm>
            <a:off x="744537" y="2809768"/>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accent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8" name="Rectangle 7">
            <a:extLst>
              <a:ext uri="{FF2B5EF4-FFF2-40B4-BE49-F238E27FC236}">
                <a16:creationId xmlns:a16="http://schemas.microsoft.com/office/drawing/2014/main" id="{0B6C4890-9D14-41D9-8CF9-E98885FFDA97}"/>
              </a:ext>
            </a:extLst>
          </p:cNvPr>
          <p:cNvSpPr/>
          <p:nvPr userDrawn="1"/>
        </p:nvSpPr>
        <p:spPr>
          <a:xfrm>
            <a:off x="0" y="4130068"/>
            <a:ext cx="12192000" cy="2730501"/>
          </a:xfrm>
          <a:prstGeom prst="rect">
            <a:avLst/>
          </a:prstGeom>
          <a:gradFill flip="none" rotWithShape="1">
            <a:gsLst>
              <a:gs pos="0">
                <a:schemeClr val="accent1">
                  <a:lumMod val="5000"/>
                  <a:lumOff val="95000"/>
                  <a:alpha val="0"/>
                </a:schemeClr>
              </a:gs>
              <a:gs pos="75000">
                <a:schemeClr val="accent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3" descr="Logo&#10;&#10;Description automatically generated">
            <a:extLst>
              <a:ext uri="{FF2B5EF4-FFF2-40B4-BE49-F238E27FC236}">
                <a16:creationId xmlns:a16="http://schemas.microsoft.com/office/drawing/2014/main" id="{74F969BF-7284-4BB4-9715-98E7243818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3734" y="5866357"/>
            <a:ext cx="1739900" cy="569470"/>
          </a:xfrm>
          <a:prstGeom prst="rect">
            <a:avLst/>
          </a:prstGeom>
        </p:spPr>
      </p:pic>
      <p:pic>
        <p:nvPicPr>
          <p:cNvPr id="7" name="Picture 9">
            <a:extLst>
              <a:ext uri="{FF2B5EF4-FFF2-40B4-BE49-F238E27FC236}">
                <a16:creationId xmlns:a16="http://schemas.microsoft.com/office/drawing/2014/main" id="{58B9CDFE-8A26-2748-960E-37054354C0E2}"/>
              </a:ext>
            </a:extLst>
          </p:cNvPr>
          <p:cNvPicPr>
            <a:picLocks noChangeAspect="1"/>
          </p:cNvPicPr>
          <p:nvPr userDrawn="1"/>
        </p:nvPicPr>
        <p:blipFill>
          <a:blip r:embed="rId4">
            <a:extLst>
              <a:ext uri="{28A0092B-C50C-407E-A947-70E740481C1C}">
                <a14:useLocalDpi xmlns:a14="http://schemas.microsoft.com/office/drawing/2010/main" val="0"/>
              </a:ext>
            </a:extLst>
          </a:blip>
          <a:srcRect b="7985"/>
          <a:stretch>
            <a:fillRect/>
          </a:stretch>
        </p:blipFill>
        <p:spPr bwMode="auto">
          <a:xfrm>
            <a:off x="838200" y="5387975"/>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297151"/>
      </p:ext>
    </p:extLst>
  </p:cSld>
  <p:clrMapOvr>
    <a:overrideClrMapping bg1="lt1" tx1="dk1" bg2="lt2" tx2="dk2" accent1="accent1" accent2="accent2" accent3="accent3" accent4="accent4" accent5="accent5" accent6="accent6" hlink="hlink" folHlink="folHlink"/>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sights_Agenda">
    <p:spTree>
      <p:nvGrpSpPr>
        <p:cNvPr id="1" name=""/>
        <p:cNvGrpSpPr/>
        <p:nvPr/>
      </p:nvGrpSpPr>
      <p:grpSpPr>
        <a:xfrm>
          <a:off x="0" y="0"/>
          <a:ext cx="0" cy="0"/>
          <a:chOff x="0" y="0"/>
          <a:chExt cx="0" cy="0"/>
        </a:xfrm>
      </p:grpSpPr>
      <p:sp>
        <p:nvSpPr>
          <p:cNvPr id="27" name="Text Placeholder 6">
            <a:extLst>
              <a:ext uri="{FF2B5EF4-FFF2-40B4-BE49-F238E27FC236}">
                <a16:creationId xmlns:a16="http://schemas.microsoft.com/office/drawing/2014/main" id="{E9C438A5-3E3E-4622-A1C3-ECD172E94C93}"/>
              </a:ext>
            </a:extLst>
          </p:cNvPr>
          <p:cNvSpPr>
            <a:spLocks noGrp="1"/>
          </p:cNvSpPr>
          <p:nvPr>
            <p:ph type="body" sz="quarter" idx="18"/>
          </p:nvPr>
        </p:nvSpPr>
        <p:spPr>
          <a:xfrm>
            <a:off x="7376556" y="3494749"/>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630CEF5B-80AA-4C50-899A-69783C2F1856}"/>
              </a:ext>
            </a:extLst>
          </p:cNvPr>
          <p:cNvSpPr>
            <a:spLocks noGrp="1"/>
          </p:cNvSpPr>
          <p:nvPr>
            <p:ph type="body" sz="quarter" idx="17"/>
          </p:nvPr>
        </p:nvSpPr>
        <p:spPr>
          <a:xfrm>
            <a:off x="1318429" y="3494743"/>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97774245-A52D-48CE-BAC6-3AEABFECAA84}"/>
              </a:ext>
            </a:extLst>
          </p:cNvPr>
          <p:cNvSpPr>
            <a:spLocks noGrp="1"/>
          </p:cNvSpPr>
          <p:nvPr>
            <p:ph type="body" sz="quarter" idx="16"/>
          </p:nvPr>
        </p:nvSpPr>
        <p:spPr>
          <a:xfrm>
            <a:off x="7376556" y="2196574"/>
            <a:ext cx="4414262" cy="521654"/>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3" name="Rectangle 12">
            <a:extLst>
              <a:ext uri="{FF2B5EF4-FFF2-40B4-BE49-F238E27FC236}">
                <a16:creationId xmlns:a16="http://schemas.microsoft.com/office/drawing/2014/main" id="{10119A70-81E9-43EF-893C-C480DA4D67B3}"/>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Shape 11">
            <a:extLst>
              <a:ext uri="{FF2B5EF4-FFF2-40B4-BE49-F238E27FC236}">
                <a16:creationId xmlns:a16="http://schemas.microsoft.com/office/drawing/2014/main" id="{84EB8FD2-49EE-4C6B-87CB-4DA1CBA38A65}"/>
              </a:ext>
            </a:extLst>
          </p:cNvPr>
          <p:cNvSpPr/>
          <p:nvPr userDrawn="1"/>
        </p:nvSpPr>
        <p:spPr bwMode="auto">
          <a:xfrm>
            <a:off x="-9525" y="302923"/>
            <a:ext cx="5076825" cy="8827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10" name="Title 9"/>
          <p:cNvSpPr>
            <a:spLocks noGrp="1"/>
          </p:cNvSpPr>
          <p:nvPr>
            <p:ph type="title"/>
          </p:nvPr>
        </p:nvSpPr>
        <p:spPr>
          <a:xfrm>
            <a:off x="410766" y="436561"/>
            <a:ext cx="4868805" cy="625328"/>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24" name="Text Placeholder 6">
            <a:extLst>
              <a:ext uri="{FF2B5EF4-FFF2-40B4-BE49-F238E27FC236}">
                <a16:creationId xmlns:a16="http://schemas.microsoft.com/office/drawing/2014/main" id="{D43E2AD7-8A13-41E7-A9A4-A5E383CF4EBD}"/>
              </a:ext>
            </a:extLst>
          </p:cNvPr>
          <p:cNvSpPr>
            <a:spLocks noGrp="1"/>
          </p:cNvSpPr>
          <p:nvPr>
            <p:ph type="body" sz="quarter" idx="15"/>
          </p:nvPr>
        </p:nvSpPr>
        <p:spPr>
          <a:xfrm>
            <a:off x="1318429" y="2196574"/>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F72D7E3B-D834-4BD8-9DCA-66C84A412F91}"/>
              </a:ext>
            </a:extLst>
          </p:cNvPr>
          <p:cNvSpPr>
            <a:spLocks noGrp="1"/>
          </p:cNvSpPr>
          <p:nvPr>
            <p:ph type="body" sz="quarter" idx="19"/>
          </p:nvPr>
        </p:nvSpPr>
        <p:spPr>
          <a:xfrm>
            <a:off x="1318429"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9" name="Text Placeholder 6">
            <a:extLst>
              <a:ext uri="{FF2B5EF4-FFF2-40B4-BE49-F238E27FC236}">
                <a16:creationId xmlns:a16="http://schemas.microsoft.com/office/drawing/2014/main" id="{6399C7FB-2BD4-4B4A-B420-29396E35D993}"/>
              </a:ext>
            </a:extLst>
          </p:cNvPr>
          <p:cNvSpPr>
            <a:spLocks noGrp="1"/>
          </p:cNvSpPr>
          <p:nvPr>
            <p:ph type="body" sz="quarter" idx="20"/>
          </p:nvPr>
        </p:nvSpPr>
        <p:spPr>
          <a:xfrm>
            <a:off x="7376556"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857AC863-874A-49FF-A555-66E854B926CA}"/>
              </a:ext>
            </a:extLst>
          </p:cNvPr>
          <p:cNvSpPr>
            <a:spLocks noGrp="1"/>
          </p:cNvSpPr>
          <p:nvPr>
            <p:ph type="body" sz="quarter" idx="31" hasCustomPrompt="1"/>
          </p:nvPr>
        </p:nvSpPr>
        <p:spPr>
          <a:xfrm>
            <a:off x="424496" y="2070900"/>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294B4C0E-C37B-4920-AE9A-F0DEDC89B035}"/>
              </a:ext>
            </a:extLst>
          </p:cNvPr>
          <p:cNvSpPr>
            <a:spLocks noGrp="1"/>
          </p:cNvSpPr>
          <p:nvPr>
            <p:ph type="body" sz="quarter" idx="32" hasCustomPrompt="1"/>
          </p:nvPr>
        </p:nvSpPr>
        <p:spPr>
          <a:xfrm>
            <a:off x="424496" y="3360814"/>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2" name="Text Placeholder 6">
            <a:extLst>
              <a:ext uri="{FF2B5EF4-FFF2-40B4-BE49-F238E27FC236}">
                <a16:creationId xmlns:a16="http://schemas.microsoft.com/office/drawing/2014/main" id="{E4F73CB2-9332-4F2C-8FAC-FED5B045951B}"/>
              </a:ext>
            </a:extLst>
          </p:cNvPr>
          <p:cNvSpPr>
            <a:spLocks noGrp="1"/>
          </p:cNvSpPr>
          <p:nvPr>
            <p:ph type="body" sz="quarter" idx="33" hasCustomPrompt="1"/>
          </p:nvPr>
        </p:nvSpPr>
        <p:spPr>
          <a:xfrm>
            <a:off x="445965"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3" name="Text Placeholder 6">
            <a:extLst>
              <a:ext uri="{FF2B5EF4-FFF2-40B4-BE49-F238E27FC236}">
                <a16:creationId xmlns:a16="http://schemas.microsoft.com/office/drawing/2014/main" id="{A51200D9-744A-4B52-A4A0-5810B96372D6}"/>
              </a:ext>
            </a:extLst>
          </p:cNvPr>
          <p:cNvSpPr>
            <a:spLocks noGrp="1"/>
          </p:cNvSpPr>
          <p:nvPr>
            <p:ph type="body" sz="quarter" idx="34" hasCustomPrompt="1"/>
          </p:nvPr>
        </p:nvSpPr>
        <p:spPr>
          <a:xfrm>
            <a:off x="6489540" y="2084503"/>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4" name="Text Placeholder 6">
            <a:extLst>
              <a:ext uri="{FF2B5EF4-FFF2-40B4-BE49-F238E27FC236}">
                <a16:creationId xmlns:a16="http://schemas.microsoft.com/office/drawing/2014/main" id="{DF286E6E-339E-4C36-A075-4992D0C5E2D5}"/>
              </a:ext>
            </a:extLst>
          </p:cNvPr>
          <p:cNvSpPr>
            <a:spLocks noGrp="1"/>
          </p:cNvSpPr>
          <p:nvPr>
            <p:ph type="body" sz="quarter" idx="35" hasCustomPrompt="1"/>
          </p:nvPr>
        </p:nvSpPr>
        <p:spPr>
          <a:xfrm>
            <a:off x="6489540" y="3369075"/>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5" name="Text Placeholder 6">
            <a:extLst>
              <a:ext uri="{FF2B5EF4-FFF2-40B4-BE49-F238E27FC236}">
                <a16:creationId xmlns:a16="http://schemas.microsoft.com/office/drawing/2014/main" id="{E06CB90B-C1D8-4571-8165-26C9106D2BF4}"/>
              </a:ext>
            </a:extLst>
          </p:cNvPr>
          <p:cNvSpPr>
            <a:spLocks noGrp="1"/>
          </p:cNvSpPr>
          <p:nvPr>
            <p:ph type="body" sz="quarter" idx="36" hasCustomPrompt="1"/>
          </p:nvPr>
        </p:nvSpPr>
        <p:spPr>
          <a:xfrm>
            <a:off x="6489540"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3" name="Picture 2" descr="Logo&#10;&#10;Description automatically generated">
            <a:extLst>
              <a:ext uri="{FF2B5EF4-FFF2-40B4-BE49-F238E27FC236}">
                <a16:creationId xmlns:a16="http://schemas.microsoft.com/office/drawing/2014/main" id="{38D62599-C288-40DF-BD61-891B950B8B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1675855133"/>
      </p:ext>
    </p:extLst>
  </p:cSld>
  <p:clrMapOvr>
    <a:masterClrMapping/>
  </p:clrMapOvr>
  <p:transition/>
  <p:extLst>
    <p:ext uri="{DCECCB84-F9BA-43D5-87BE-67443E8EF086}">
      <p15:sldGuideLst xmlns:p15="http://schemas.microsoft.com/office/powerpoint/2012/main">
        <p15:guide id="1" orient="horz" pos="1368">
          <p15:clr>
            <a:srgbClr val="FBAE40"/>
          </p15:clr>
        </p15:guide>
        <p15:guide id="2" pos="3840">
          <p15:clr>
            <a:srgbClr val="FBAE40"/>
          </p15:clr>
        </p15:guide>
        <p15:guide id="3" pos="816">
          <p15:clr>
            <a:srgbClr val="FBAE40"/>
          </p15:clr>
        </p15:guide>
        <p15:guide id="4" pos="31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sights_ABI_Full Text">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407988" y="1400537"/>
            <a:ext cx="11328401" cy="4250963"/>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3" name="Picture 12" descr="Logo&#10;&#10;Description automatically generated">
            <a:extLst>
              <a:ext uri="{FF2B5EF4-FFF2-40B4-BE49-F238E27FC236}">
                <a16:creationId xmlns:a16="http://schemas.microsoft.com/office/drawing/2014/main" id="{EE232497-8F65-4A62-9C56-A7DEBAABC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195567600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ights_Row of Text &amp; Icon">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1581147" y="1400538"/>
            <a:ext cx="8489953" cy="92327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BAC1FA3B-6119-4804-BC76-1211B63241A7}"/>
              </a:ext>
            </a:extLst>
          </p:cNvPr>
          <p:cNvSpPr>
            <a:spLocks noGrp="1"/>
          </p:cNvSpPr>
          <p:nvPr>
            <p:ph type="pic" sz="quarter" idx="18"/>
          </p:nvPr>
        </p:nvSpPr>
        <p:spPr>
          <a:xfrm>
            <a:off x="407988" y="1400537"/>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261CB2D5-AC9E-4F2D-AADC-D6BF672E8AE1}"/>
              </a:ext>
            </a:extLst>
          </p:cNvPr>
          <p:cNvSpPr>
            <a:spLocks noGrp="1"/>
          </p:cNvSpPr>
          <p:nvPr>
            <p:ph type="pic" sz="quarter" idx="19"/>
          </p:nvPr>
        </p:nvSpPr>
        <p:spPr>
          <a:xfrm>
            <a:off x="407987" y="2711203"/>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AFEB4CDF-15CE-4DAA-8765-09F78179CA2D}"/>
              </a:ext>
            </a:extLst>
          </p:cNvPr>
          <p:cNvSpPr>
            <a:spLocks noGrp="1"/>
          </p:cNvSpPr>
          <p:nvPr>
            <p:ph type="pic" sz="quarter" idx="20"/>
          </p:nvPr>
        </p:nvSpPr>
        <p:spPr>
          <a:xfrm>
            <a:off x="407986" y="4021869"/>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7E341500-15AA-4159-8ACA-7F545BEC0240}"/>
              </a:ext>
            </a:extLst>
          </p:cNvPr>
          <p:cNvSpPr>
            <a:spLocks noGrp="1"/>
          </p:cNvSpPr>
          <p:nvPr>
            <p:ph type="pic" sz="quarter" idx="21"/>
          </p:nvPr>
        </p:nvSpPr>
        <p:spPr>
          <a:xfrm>
            <a:off x="407985" y="5332535"/>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6" name="Text Placeholder 6">
            <a:extLst>
              <a:ext uri="{FF2B5EF4-FFF2-40B4-BE49-F238E27FC236}">
                <a16:creationId xmlns:a16="http://schemas.microsoft.com/office/drawing/2014/main" id="{89F391FE-9740-4381-BBD0-796C8860BAD0}"/>
              </a:ext>
            </a:extLst>
          </p:cNvPr>
          <p:cNvSpPr>
            <a:spLocks noGrp="1"/>
          </p:cNvSpPr>
          <p:nvPr>
            <p:ph type="body" sz="quarter" idx="22"/>
          </p:nvPr>
        </p:nvSpPr>
        <p:spPr>
          <a:xfrm>
            <a:off x="1581147" y="2711207"/>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D86320EC-8A7B-4989-BADE-E57C741A4661}"/>
              </a:ext>
            </a:extLst>
          </p:cNvPr>
          <p:cNvSpPr>
            <a:spLocks noGrp="1"/>
          </p:cNvSpPr>
          <p:nvPr>
            <p:ph type="body" sz="quarter" idx="23"/>
          </p:nvPr>
        </p:nvSpPr>
        <p:spPr>
          <a:xfrm>
            <a:off x="1581147" y="4021873"/>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8845BC6C-3BDA-48A4-AC5E-A3CE854A4C19}"/>
              </a:ext>
            </a:extLst>
          </p:cNvPr>
          <p:cNvSpPr>
            <a:spLocks noGrp="1"/>
          </p:cNvSpPr>
          <p:nvPr>
            <p:ph type="body" sz="quarter" idx="24"/>
          </p:nvPr>
        </p:nvSpPr>
        <p:spPr>
          <a:xfrm>
            <a:off x="1581147" y="5332539"/>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20" name="Picture 19" descr="Logo&#10;&#10;Description automatically generated">
            <a:extLst>
              <a:ext uri="{FF2B5EF4-FFF2-40B4-BE49-F238E27FC236}">
                <a16:creationId xmlns:a16="http://schemas.microsoft.com/office/drawing/2014/main" id="{8DA3736C-D8AD-4744-A89F-4420C36244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330586373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ights_Graphic Left &amp; Text Right ">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B8E08DFB-9DAD-4D38-BDB2-711BF6A068F8}"/>
              </a:ext>
            </a:extLst>
          </p:cNvPr>
          <p:cNvSpPr>
            <a:spLocks noGrp="1"/>
          </p:cNvSpPr>
          <p:nvPr>
            <p:ph type="pic" sz="quarter" idx="18"/>
          </p:nvPr>
        </p:nvSpPr>
        <p:spPr>
          <a:xfrm>
            <a:off x="407988" y="2035175"/>
            <a:ext cx="4286510"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4" name="Rectangle 13">
            <a:extLst>
              <a:ext uri="{FF2B5EF4-FFF2-40B4-BE49-F238E27FC236}">
                <a16:creationId xmlns:a16="http://schemas.microsoft.com/office/drawing/2014/main" id="{1CEC1018-99E5-4AF2-8315-756CD5140A9D}"/>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 Placeholder 9">
            <a:extLst>
              <a:ext uri="{FF2B5EF4-FFF2-40B4-BE49-F238E27FC236}">
                <a16:creationId xmlns:a16="http://schemas.microsoft.com/office/drawing/2014/main" id="{58646411-0147-4F5E-95A3-0F893C8A3849}"/>
              </a:ext>
            </a:extLst>
          </p:cNvPr>
          <p:cNvSpPr>
            <a:spLocks noGrp="1"/>
          </p:cNvSpPr>
          <p:nvPr>
            <p:ph type="body" sz="quarter" idx="16"/>
          </p:nvPr>
        </p:nvSpPr>
        <p:spPr>
          <a:xfrm>
            <a:off x="5150109" y="405062"/>
            <a:ext cx="6586280" cy="5271838"/>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6" name="Picture 15" descr="Logo&#10;&#10;Description automatically generated">
            <a:extLst>
              <a:ext uri="{FF2B5EF4-FFF2-40B4-BE49-F238E27FC236}">
                <a16:creationId xmlns:a16="http://schemas.microsoft.com/office/drawing/2014/main" id="{0E5233FB-F980-4668-9659-96A104B5EC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203530671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sights_2 Column Text">
    <p:spTree>
      <p:nvGrpSpPr>
        <p:cNvPr id="1" name=""/>
        <p:cNvGrpSpPr/>
        <p:nvPr/>
      </p:nvGrpSpPr>
      <p:grpSpPr>
        <a:xfrm>
          <a:off x="0" y="0"/>
          <a:ext cx="0" cy="0"/>
          <a:chOff x="0" y="0"/>
          <a:chExt cx="0" cy="0"/>
        </a:xfrm>
      </p:grpSpPr>
      <p:sp>
        <p:nvSpPr>
          <p:cNvPr id="11" name="Rectangle 10"/>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7" y="2030819"/>
            <a:ext cx="4283731"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Text Placeholder 9">
            <a:extLst>
              <a:ext uri="{FF2B5EF4-FFF2-40B4-BE49-F238E27FC236}">
                <a16:creationId xmlns:a16="http://schemas.microsoft.com/office/drawing/2014/main" id="{B7436180-5979-4ECA-B3BD-9AA4ECBA8218}"/>
              </a:ext>
            </a:extLst>
          </p:cNvPr>
          <p:cNvSpPr>
            <a:spLocks noGrp="1"/>
          </p:cNvSpPr>
          <p:nvPr>
            <p:ph type="body" sz="quarter" idx="16"/>
          </p:nvPr>
        </p:nvSpPr>
        <p:spPr>
          <a:xfrm>
            <a:off x="5150109" y="405061"/>
            <a:ext cx="6586280" cy="5106739"/>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5" name="Picture 14" descr="Logo&#10;&#10;Description automatically generated">
            <a:extLst>
              <a:ext uri="{FF2B5EF4-FFF2-40B4-BE49-F238E27FC236}">
                <a16:creationId xmlns:a16="http://schemas.microsoft.com/office/drawing/2014/main" id="{BADD3BB7-A9A1-43E6-AC6F-77FDDC8A54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385153354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sights_Screenshot Multiple Images">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8" y="2030819"/>
            <a:ext cx="3875087"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bg1"/>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bg1"/>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bg1"/>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395803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Picture Placeholder 5">
            <a:extLst>
              <a:ext uri="{FF2B5EF4-FFF2-40B4-BE49-F238E27FC236}">
                <a16:creationId xmlns:a16="http://schemas.microsoft.com/office/drawing/2014/main" id="{6E0B6620-F962-4CCE-B8DB-B7B9572CA1F8}"/>
              </a:ext>
            </a:extLst>
          </p:cNvPr>
          <p:cNvSpPr>
            <a:spLocks noGrp="1"/>
          </p:cNvSpPr>
          <p:nvPr>
            <p:ph type="pic" sz="quarter" idx="22" hasCustomPrompt="1"/>
          </p:nvPr>
        </p:nvSpPr>
        <p:spPr>
          <a:xfrm>
            <a:off x="5209936" y="381729"/>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14" name="Picture Placeholder 5">
            <a:extLst>
              <a:ext uri="{FF2B5EF4-FFF2-40B4-BE49-F238E27FC236}">
                <a16:creationId xmlns:a16="http://schemas.microsoft.com/office/drawing/2014/main" id="{FA70AB92-EEB2-4E34-BB0F-C031FFF71996}"/>
              </a:ext>
            </a:extLst>
          </p:cNvPr>
          <p:cNvSpPr>
            <a:spLocks noGrp="1"/>
          </p:cNvSpPr>
          <p:nvPr>
            <p:ph type="pic" sz="quarter" idx="23" hasCustomPrompt="1"/>
          </p:nvPr>
        </p:nvSpPr>
        <p:spPr>
          <a:xfrm>
            <a:off x="6145452" y="1976276"/>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pic>
        <p:nvPicPr>
          <p:cNvPr id="16" name="Picture 15" descr="Logo&#10;&#10;Description automatically generated">
            <a:extLst>
              <a:ext uri="{FF2B5EF4-FFF2-40B4-BE49-F238E27FC236}">
                <a16:creationId xmlns:a16="http://schemas.microsoft.com/office/drawing/2014/main" id="{20E79E83-AD0E-43B2-9DFA-49AF702AFA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170517638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sights_Computer Screenshot &amp; Text 2">
    <p:spTree>
      <p:nvGrpSpPr>
        <p:cNvPr id="1" name=""/>
        <p:cNvGrpSpPr/>
        <p:nvPr/>
      </p:nvGrpSpPr>
      <p:grpSpPr>
        <a:xfrm>
          <a:off x="0" y="0"/>
          <a:ext cx="0" cy="0"/>
          <a:chOff x="0" y="0"/>
          <a:chExt cx="0" cy="0"/>
        </a:xfrm>
      </p:grpSpPr>
      <p:sp>
        <p:nvSpPr>
          <p:cNvPr id="21" name="Text Placeholder 6">
            <a:extLst>
              <a:ext uri="{FF2B5EF4-FFF2-40B4-BE49-F238E27FC236}">
                <a16:creationId xmlns:a16="http://schemas.microsoft.com/office/drawing/2014/main" id="{0E27537E-62BD-400F-98A4-CDEF72425E4A}"/>
              </a:ext>
            </a:extLst>
          </p:cNvPr>
          <p:cNvSpPr>
            <a:spLocks noGrp="1"/>
          </p:cNvSpPr>
          <p:nvPr>
            <p:ph type="body" sz="quarter" idx="23"/>
          </p:nvPr>
        </p:nvSpPr>
        <p:spPr>
          <a:xfrm>
            <a:off x="381000" y="270510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4504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icon&#10;&#10;Description automatically generated">
            <a:extLst>
              <a:ext uri="{FF2B5EF4-FFF2-40B4-BE49-F238E27FC236}">
                <a16:creationId xmlns:a16="http://schemas.microsoft.com/office/drawing/2014/main" id="{25854623-C91E-46A1-97C8-51BB779E2B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7727" y="2230952"/>
            <a:ext cx="5012734" cy="4068003"/>
          </a:xfrm>
          <a:prstGeom prst="rect">
            <a:avLst/>
          </a:prstGeom>
        </p:spPr>
      </p:pic>
      <p:sp>
        <p:nvSpPr>
          <p:cNvPr id="33" name="Picture Placeholder 5">
            <a:extLst>
              <a:ext uri="{FF2B5EF4-FFF2-40B4-BE49-F238E27FC236}">
                <a16:creationId xmlns:a16="http://schemas.microsoft.com/office/drawing/2014/main" id="{88B2F7B1-2280-4F65-98F8-4857BF99FA95}"/>
              </a:ext>
            </a:extLst>
          </p:cNvPr>
          <p:cNvSpPr>
            <a:spLocks noGrp="1"/>
          </p:cNvSpPr>
          <p:nvPr>
            <p:ph type="pic" sz="quarter" idx="22" hasCustomPrompt="1"/>
          </p:nvPr>
        </p:nvSpPr>
        <p:spPr>
          <a:xfrm>
            <a:off x="3622221" y="2288574"/>
            <a:ext cx="4917622" cy="277012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24" name="Text Placeholder 6">
            <a:extLst>
              <a:ext uri="{FF2B5EF4-FFF2-40B4-BE49-F238E27FC236}">
                <a16:creationId xmlns:a16="http://schemas.microsoft.com/office/drawing/2014/main" id="{1A4538F5-E955-4D96-9BC2-626DBA5877EC}"/>
              </a:ext>
            </a:extLst>
          </p:cNvPr>
          <p:cNvSpPr>
            <a:spLocks noGrp="1"/>
          </p:cNvSpPr>
          <p:nvPr>
            <p:ph type="body" sz="quarter" idx="24"/>
          </p:nvPr>
        </p:nvSpPr>
        <p:spPr>
          <a:xfrm>
            <a:off x="381000" y="454362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3F63CCAB-CED5-4910-AE36-B16D87465378}"/>
              </a:ext>
            </a:extLst>
          </p:cNvPr>
          <p:cNvSpPr>
            <a:spLocks noGrp="1"/>
          </p:cNvSpPr>
          <p:nvPr>
            <p:ph type="body" sz="quarter" idx="25"/>
          </p:nvPr>
        </p:nvSpPr>
        <p:spPr>
          <a:xfrm>
            <a:off x="9004800" y="454362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012AFAD8-9EEB-4337-AEF0-90856F3EF5F3}"/>
              </a:ext>
            </a:extLst>
          </p:cNvPr>
          <p:cNvSpPr>
            <a:spLocks noGrp="1"/>
          </p:cNvSpPr>
          <p:nvPr>
            <p:ph type="body" sz="quarter" idx="26"/>
          </p:nvPr>
        </p:nvSpPr>
        <p:spPr>
          <a:xfrm>
            <a:off x="9004798" y="270510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8755F7DE-14AA-40C0-BD8C-B4C9CAF7E294}"/>
              </a:ext>
            </a:extLst>
          </p:cNvPr>
          <p:cNvSpPr>
            <a:spLocks noGrp="1"/>
          </p:cNvSpPr>
          <p:nvPr>
            <p:ph type="body" sz="quarter" idx="28" hasCustomPrompt="1"/>
          </p:nvPr>
        </p:nvSpPr>
        <p:spPr>
          <a:xfrm>
            <a:off x="9004798" y="3865495"/>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9" name="Text Placeholder 6">
            <a:extLst>
              <a:ext uri="{FF2B5EF4-FFF2-40B4-BE49-F238E27FC236}">
                <a16:creationId xmlns:a16="http://schemas.microsoft.com/office/drawing/2014/main" id="{9DFEC87E-7124-4B4A-91F3-22145B70E3BE}"/>
              </a:ext>
            </a:extLst>
          </p:cNvPr>
          <p:cNvSpPr>
            <a:spLocks noGrp="1"/>
          </p:cNvSpPr>
          <p:nvPr>
            <p:ph type="body" sz="quarter" idx="29" hasCustomPrompt="1"/>
          </p:nvPr>
        </p:nvSpPr>
        <p:spPr>
          <a:xfrm>
            <a:off x="9008945" y="2012282"/>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0" name="Text Placeholder 6">
            <a:extLst>
              <a:ext uri="{FF2B5EF4-FFF2-40B4-BE49-F238E27FC236}">
                <a16:creationId xmlns:a16="http://schemas.microsoft.com/office/drawing/2014/main" id="{1BF3DA54-5468-4382-A1C9-4C97827E9C87}"/>
              </a:ext>
            </a:extLst>
          </p:cNvPr>
          <p:cNvSpPr>
            <a:spLocks noGrp="1"/>
          </p:cNvSpPr>
          <p:nvPr>
            <p:ph type="body" sz="quarter" idx="30" hasCustomPrompt="1"/>
          </p:nvPr>
        </p:nvSpPr>
        <p:spPr>
          <a:xfrm>
            <a:off x="2625982" y="3853268"/>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AF927AA7-80E1-406D-B6F0-A438D526AC93}"/>
              </a:ext>
            </a:extLst>
          </p:cNvPr>
          <p:cNvSpPr>
            <a:spLocks noGrp="1"/>
          </p:cNvSpPr>
          <p:nvPr>
            <p:ph type="body" sz="quarter" idx="31" hasCustomPrompt="1"/>
          </p:nvPr>
        </p:nvSpPr>
        <p:spPr>
          <a:xfrm>
            <a:off x="2630130" y="2040420"/>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19" name="Picture 18" descr="Logo&#10;&#10;Description automatically generated">
            <a:extLst>
              <a:ext uri="{FF2B5EF4-FFF2-40B4-BE49-F238E27FC236}">
                <a16:creationId xmlns:a16="http://schemas.microsoft.com/office/drawing/2014/main" id="{C102A355-1D11-47A5-99A1-705F4EFB94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052" y="5826731"/>
            <a:ext cx="1033337" cy="338213"/>
          </a:xfrm>
          <a:prstGeom prst="rect">
            <a:avLst/>
          </a:prstGeom>
        </p:spPr>
      </p:pic>
    </p:spTree>
    <p:extLst>
      <p:ext uri="{BB962C8B-B14F-4D97-AF65-F5344CB8AC3E}">
        <p14:creationId xmlns:p14="http://schemas.microsoft.com/office/powerpoint/2010/main" val="158039426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40">
          <p15:clr>
            <a:srgbClr val="FBAE40"/>
          </p15:clr>
        </p15:guide>
        <p15:guide id="3" pos="2016">
          <p15:clr>
            <a:srgbClr val="FBAE40"/>
          </p15:clr>
        </p15:guide>
        <p15:guide id="4" orient="horz" pos="1704">
          <p15:clr>
            <a:srgbClr val="FBAE40"/>
          </p15:clr>
        </p15:guide>
        <p15:guide id="5" orient="horz" pos="2856">
          <p15:clr>
            <a:srgbClr val="FBAE40"/>
          </p15:clr>
        </p15:guide>
        <p15:guide id="6" pos="56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criptMed_Insights_Cover Page">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computer&#10;&#10;Description automatically generated">
            <a:extLst>
              <a:ext uri="{FF2B5EF4-FFF2-40B4-BE49-F238E27FC236}">
                <a16:creationId xmlns:a16="http://schemas.microsoft.com/office/drawing/2014/main" id="{A033C3E2-5FC4-4736-B0FB-AD75AF4A69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44" r="6913" b="38793"/>
          <a:stretch/>
        </p:blipFill>
        <p:spPr>
          <a:xfrm>
            <a:off x="-1" y="4127498"/>
            <a:ext cx="12192000" cy="2730501"/>
          </a:xfrm>
          <a:prstGeom prst="rect">
            <a:avLst/>
          </a:prstGeom>
          <a:effectLst/>
        </p:spPr>
      </p:pic>
      <p:sp>
        <p:nvSpPr>
          <p:cNvPr id="14" name="Text Placeholder 13"/>
          <p:cNvSpPr>
            <a:spLocks noGrp="1"/>
          </p:cNvSpPr>
          <p:nvPr>
            <p:ph type="body" sz="quarter" idx="11"/>
          </p:nvPr>
        </p:nvSpPr>
        <p:spPr>
          <a:xfrm>
            <a:off x="744537" y="1489916"/>
            <a:ext cx="10444163" cy="858837"/>
          </a:xfrm>
          <a:prstGeom prst="rect">
            <a:avLst/>
          </a:prstGeom>
        </p:spPr>
        <p:txBody>
          <a:bodyPr wrap="square" tIns="91440" bIns="91440"/>
          <a:lstStyle>
            <a:lvl1pPr marL="0" indent="0">
              <a:lnSpc>
                <a:spcPct val="100000"/>
              </a:lnSpc>
              <a:spcBef>
                <a:spcPts val="0"/>
              </a:spcBef>
              <a:buNone/>
              <a:defRPr sz="4800" b="0" baseline="0">
                <a:solidFill>
                  <a:schemeClr val="accent1"/>
                </a:solidFill>
                <a:latin typeface="Avenir Next LT Pro" panose="020B0504020202020204" pitchFamily="34" charset="0"/>
                <a:cs typeface="DokChampa" panose="020B0604020202020204" pitchFamily="34" charset="-34"/>
              </a:defRPr>
            </a:lvl1pPr>
          </a:lstStyle>
          <a:p>
            <a:pPr lvl="0"/>
            <a:r>
              <a:rPr lang="en-US"/>
              <a:t>Click to edit Master text styles</a:t>
            </a:r>
          </a:p>
        </p:txBody>
      </p:sp>
      <p:sp>
        <p:nvSpPr>
          <p:cNvPr id="6" name="Text Placeholder 6">
            <a:extLst>
              <a:ext uri="{FF2B5EF4-FFF2-40B4-BE49-F238E27FC236}">
                <a16:creationId xmlns:a16="http://schemas.microsoft.com/office/drawing/2014/main" id="{848DF20B-97E7-4AB6-B8F2-340AF675CA5F}"/>
              </a:ext>
            </a:extLst>
          </p:cNvPr>
          <p:cNvSpPr>
            <a:spLocks noGrp="1"/>
          </p:cNvSpPr>
          <p:nvPr>
            <p:ph type="body" sz="quarter" idx="16"/>
          </p:nvPr>
        </p:nvSpPr>
        <p:spPr>
          <a:xfrm>
            <a:off x="744537" y="2809768"/>
            <a:ext cx="4262892" cy="47892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2400">
                <a:solidFill>
                  <a:schemeClr val="accent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8" name="Rectangle 7">
            <a:extLst>
              <a:ext uri="{FF2B5EF4-FFF2-40B4-BE49-F238E27FC236}">
                <a16:creationId xmlns:a16="http://schemas.microsoft.com/office/drawing/2014/main" id="{0B6C4890-9D14-41D9-8CF9-E98885FFDA97}"/>
              </a:ext>
            </a:extLst>
          </p:cNvPr>
          <p:cNvSpPr/>
          <p:nvPr userDrawn="1"/>
        </p:nvSpPr>
        <p:spPr>
          <a:xfrm>
            <a:off x="0" y="4130068"/>
            <a:ext cx="12192000" cy="2730501"/>
          </a:xfrm>
          <a:prstGeom prst="rect">
            <a:avLst/>
          </a:prstGeom>
          <a:gradFill flip="none" rotWithShape="1">
            <a:gsLst>
              <a:gs pos="0">
                <a:schemeClr val="accent1">
                  <a:lumMod val="5000"/>
                  <a:lumOff val="95000"/>
                  <a:alpha val="0"/>
                </a:schemeClr>
              </a:gs>
              <a:gs pos="75000">
                <a:schemeClr val="accent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descr="A picture containing text, clipart&#10;&#10;Description automatically generated">
            <a:extLst>
              <a:ext uri="{FF2B5EF4-FFF2-40B4-BE49-F238E27FC236}">
                <a16:creationId xmlns:a16="http://schemas.microsoft.com/office/drawing/2014/main" id="{F29B22C7-9342-4443-A781-60764D27DC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626" y="5950016"/>
            <a:ext cx="1982154" cy="411097"/>
          </a:xfrm>
          <a:prstGeom prst="rect">
            <a:avLst/>
          </a:prstGeom>
        </p:spPr>
      </p:pic>
      <p:pic>
        <p:nvPicPr>
          <p:cNvPr id="7" name="Picture 9">
            <a:extLst>
              <a:ext uri="{FF2B5EF4-FFF2-40B4-BE49-F238E27FC236}">
                <a16:creationId xmlns:a16="http://schemas.microsoft.com/office/drawing/2014/main" id="{0DCC91E1-15F7-6342-90A9-557D875ADD9C}"/>
              </a:ext>
            </a:extLst>
          </p:cNvPr>
          <p:cNvPicPr>
            <a:picLocks noChangeAspect="1"/>
          </p:cNvPicPr>
          <p:nvPr userDrawn="1"/>
        </p:nvPicPr>
        <p:blipFill>
          <a:blip r:embed="rId4">
            <a:extLst>
              <a:ext uri="{28A0092B-C50C-407E-A947-70E740481C1C}">
                <a14:useLocalDpi xmlns:a14="http://schemas.microsoft.com/office/drawing/2010/main" val="0"/>
              </a:ext>
            </a:extLst>
          </a:blip>
          <a:srcRect b="7985"/>
          <a:stretch>
            <a:fillRect/>
          </a:stretch>
        </p:blipFill>
        <p:spPr bwMode="auto">
          <a:xfrm>
            <a:off x="838200" y="5387975"/>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6737493"/>
      </p:ext>
    </p:extLst>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_Client Logo">
    <p:spTree>
      <p:nvGrpSpPr>
        <p:cNvPr id="1" name=""/>
        <p:cNvGrpSpPr/>
        <p:nvPr/>
      </p:nvGrpSpPr>
      <p:grpSpPr>
        <a:xfrm>
          <a:off x="0" y="0"/>
          <a:ext cx="0" cy="0"/>
          <a:chOff x="0" y="0"/>
          <a:chExt cx="0" cy="0"/>
        </a:xfrm>
      </p:grpSpPr>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3" name="Rectangle 12">
            <a:extLst>
              <a:ext uri="{FF2B5EF4-FFF2-40B4-BE49-F238E27FC236}">
                <a16:creationId xmlns:a16="http://schemas.microsoft.com/office/drawing/2014/main" id="{10119A70-81E9-43EF-893C-C480DA4D67B3}"/>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Shape 11">
            <a:extLst>
              <a:ext uri="{FF2B5EF4-FFF2-40B4-BE49-F238E27FC236}">
                <a16:creationId xmlns:a16="http://schemas.microsoft.com/office/drawing/2014/main" id="{84EB8FD2-49EE-4C6B-87CB-4DA1CBA38A65}"/>
              </a:ext>
            </a:extLst>
          </p:cNvPr>
          <p:cNvSpPr/>
          <p:nvPr userDrawn="1"/>
        </p:nvSpPr>
        <p:spPr bwMode="auto">
          <a:xfrm>
            <a:off x="-9525" y="302923"/>
            <a:ext cx="5076825" cy="8827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14" name="Text Placeholder 6">
            <a:extLst>
              <a:ext uri="{FF2B5EF4-FFF2-40B4-BE49-F238E27FC236}">
                <a16:creationId xmlns:a16="http://schemas.microsoft.com/office/drawing/2014/main" id="{51A0BE09-DAD2-40E8-AA81-24236EB87240}"/>
              </a:ext>
            </a:extLst>
          </p:cNvPr>
          <p:cNvSpPr>
            <a:spLocks noGrp="1"/>
          </p:cNvSpPr>
          <p:nvPr>
            <p:ph type="body" sz="quarter" idx="15"/>
          </p:nvPr>
        </p:nvSpPr>
        <p:spPr>
          <a:xfrm>
            <a:off x="407987" y="2090965"/>
            <a:ext cx="4283731" cy="2422042"/>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a:extLst>
              <a:ext uri="{FF2B5EF4-FFF2-40B4-BE49-F238E27FC236}">
                <a16:creationId xmlns:a16="http://schemas.microsoft.com/office/drawing/2014/main" id="{5FC21787-1A6E-4A35-B7C2-9F261C841C42}"/>
              </a:ext>
            </a:extLst>
          </p:cNvPr>
          <p:cNvSpPr>
            <a:spLocks noGrp="1"/>
          </p:cNvSpPr>
          <p:nvPr>
            <p:ph type="pic" sz="quarter" idx="18" hasCustomPrompt="1"/>
          </p:nvPr>
        </p:nvSpPr>
        <p:spPr>
          <a:xfrm>
            <a:off x="407987" y="5418258"/>
            <a:ext cx="1794009" cy="738491"/>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Client Logo</a:t>
            </a:r>
          </a:p>
        </p:txBody>
      </p:sp>
      <p:sp>
        <p:nvSpPr>
          <p:cNvPr id="26" name="Title 9">
            <a:extLst>
              <a:ext uri="{FF2B5EF4-FFF2-40B4-BE49-F238E27FC236}">
                <a16:creationId xmlns:a16="http://schemas.microsoft.com/office/drawing/2014/main" id="{EC48094B-8708-4AA2-982E-4820CE51BD55}"/>
              </a:ext>
            </a:extLst>
          </p:cNvPr>
          <p:cNvSpPr>
            <a:spLocks noGrp="1"/>
          </p:cNvSpPr>
          <p:nvPr>
            <p:ph type="title"/>
          </p:nvPr>
        </p:nvSpPr>
        <p:spPr>
          <a:xfrm>
            <a:off x="410766" y="436561"/>
            <a:ext cx="4868805" cy="625328"/>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27" name="Text Placeholder 6">
            <a:extLst>
              <a:ext uri="{FF2B5EF4-FFF2-40B4-BE49-F238E27FC236}">
                <a16:creationId xmlns:a16="http://schemas.microsoft.com/office/drawing/2014/main" id="{DFFD391D-4536-415D-ACA6-B90D96876FE4}"/>
              </a:ext>
            </a:extLst>
          </p:cNvPr>
          <p:cNvSpPr>
            <a:spLocks noGrp="1"/>
          </p:cNvSpPr>
          <p:nvPr>
            <p:ph type="body" sz="quarter" idx="19"/>
          </p:nvPr>
        </p:nvSpPr>
        <p:spPr>
          <a:xfrm>
            <a:off x="7376556" y="3494749"/>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718FB783-9DF3-4561-BF55-70EA12D77094}"/>
              </a:ext>
            </a:extLst>
          </p:cNvPr>
          <p:cNvSpPr>
            <a:spLocks noGrp="1"/>
          </p:cNvSpPr>
          <p:nvPr>
            <p:ph type="body" sz="quarter" idx="16"/>
          </p:nvPr>
        </p:nvSpPr>
        <p:spPr>
          <a:xfrm>
            <a:off x="7376556" y="2196574"/>
            <a:ext cx="4414262" cy="521654"/>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9" name="Text Placeholder 6">
            <a:extLst>
              <a:ext uri="{FF2B5EF4-FFF2-40B4-BE49-F238E27FC236}">
                <a16:creationId xmlns:a16="http://schemas.microsoft.com/office/drawing/2014/main" id="{5FD5617D-6FDF-46C5-B079-DF14E52685C8}"/>
              </a:ext>
            </a:extLst>
          </p:cNvPr>
          <p:cNvSpPr>
            <a:spLocks noGrp="1"/>
          </p:cNvSpPr>
          <p:nvPr>
            <p:ph type="body" sz="quarter" idx="20"/>
          </p:nvPr>
        </p:nvSpPr>
        <p:spPr>
          <a:xfrm>
            <a:off x="7376556"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0E39C078-871F-4EBE-A686-97162B024A03}"/>
              </a:ext>
            </a:extLst>
          </p:cNvPr>
          <p:cNvSpPr>
            <a:spLocks noGrp="1"/>
          </p:cNvSpPr>
          <p:nvPr>
            <p:ph type="body" sz="quarter" idx="34" hasCustomPrompt="1"/>
          </p:nvPr>
        </p:nvSpPr>
        <p:spPr>
          <a:xfrm>
            <a:off x="6489540" y="2084503"/>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C44E36AD-4927-4B66-AA34-EA9BE6F7B39D}"/>
              </a:ext>
            </a:extLst>
          </p:cNvPr>
          <p:cNvSpPr>
            <a:spLocks noGrp="1"/>
          </p:cNvSpPr>
          <p:nvPr>
            <p:ph type="body" sz="quarter" idx="35" hasCustomPrompt="1"/>
          </p:nvPr>
        </p:nvSpPr>
        <p:spPr>
          <a:xfrm>
            <a:off x="6489540" y="3369075"/>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2" name="Text Placeholder 6">
            <a:extLst>
              <a:ext uri="{FF2B5EF4-FFF2-40B4-BE49-F238E27FC236}">
                <a16:creationId xmlns:a16="http://schemas.microsoft.com/office/drawing/2014/main" id="{B305658C-1F8A-4E87-9E50-41F8A50A4E0E}"/>
              </a:ext>
            </a:extLst>
          </p:cNvPr>
          <p:cNvSpPr>
            <a:spLocks noGrp="1"/>
          </p:cNvSpPr>
          <p:nvPr>
            <p:ph type="body" sz="quarter" idx="36" hasCustomPrompt="1"/>
          </p:nvPr>
        </p:nvSpPr>
        <p:spPr>
          <a:xfrm>
            <a:off x="6489540"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Tree>
    <p:extLst>
      <p:ext uri="{BB962C8B-B14F-4D97-AF65-F5344CB8AC3E}">
        <p14:creationId xmlns:p14="http://schemas.microsoft.com/office/powerpoint/2010/main" val="389252344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iptMed_Agenda">
    <p:spTree>
      <p:nvGrpSpPr>
        <p:cNvPr id="1" name=""/>
        <p:cNvGrpSpPr/>
        <p:nvPr/>
      </p:nvGrpSpPr>
      <p:grpSpPr>
        <a:xfrm>
          <a:off x="0" y="0"/>
          <a:ext cx="0" cy="0"/>
          <a:chOff x="0" y="0"/>
          <a:chExt cx="0" cy="0"/>
        </a:xfrm>
      </p:grpSpPr>
      <p:sp>
        <p:nvSpPr>
          <p:cNvPr id="27" name="Text Placeholder 6">
            <a:extLst>
              <a:ext uri="{FF2B5EF4-FFF2-40B4-BE49-F238E27FC236}">
                <a16:creationId xmlns:a16="http://schemas.microsoft.com/office/drawing/2014/main" id="{E9C438A5-3E3E-4622-A1C3-ECD172E94C93}"/>
              </a:ext>
            </a:extLst>
          </p:cNvPr>
          <p:cNvSpPr>
            <a:spLocks noGrp="1"/>
          </p:cNvSpPr>
          <p:nvPr>
            <p:ph type="body" sz="quarter" idx="18"/>
          </p:nvPr>
        </p:nvSpPr>
        <p:spPr>
          <a:xfrm>
            <a:off x="7376556" y="3494749"/>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630CEF5B-80AA-4C50-899A-69783C2F1856}"/>
              </a:ext>
            </a:extLst>
          </p:cNvPr>
          <p:cNvSpPr>
            <a:spLocks noGrp="1"/>
          </p:cNvSpPr>
          <p:nvPr>
            <p:ph type="body" sz="quarter" idx="17"/>
          </p:nvPr>
        </p:nvSpPr>
        <p:spPr>
          <a:xfrm>
            <a:off x="1318429" y="3494743"/>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97774245-A52D-48CE-BAC6-3AEABFECAA84}"/>
              </a:ext>
            </a:extLst>
          </p:cNvPr>
          <p:cNvSpPr>
            <a:spLocks noGrp="1"/>
          </p:cNvSpPr>
          <p:nvPr>
            <p:ph type="body" sz="quarter" idx="16"/>
          </p:nvPr>
        </p:nvSpPr>
        <p:spPr>
          <a:xfrm>
            <a:off x="7376556" y="2196574"/>
            <a:ext cx="4414262" cy="521654"/>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3" name="Rectangle 12">
            <a:extLst>
              <a:ext uri="{FF2B5EF4-FFF2-40B4-BE49-F238E27FC236}">
                <a16:creationId xmlns:a16="http://schemas.microsoft.com/office/drawing/2014/main" id="{10119A70-81E9-43EF-893C-C480DA4D67B3}"/>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Shape 11">
            <a:extLst>
              <a:ext uri="{FF2B5EF4-FFF2-40B4-BE49-F238E27FC236}">
                <a16:creationId xmlns:a16="http://schemas.microsoft.com/office/drawing/2014/main" id="{84EB8FD2-49EE-4C6B-87CB-4DA1CBA38A65}"/>
              </a:ext>
            </a:extLst>
          </p:cNvPr>
          <p:cNvSpPr/>
          <p:nvPr userDrawn="1"/>
        </p:nvSpPr>
        <p:spPr bwMode="auto">
          <a:xfrm>
            <a:off x="-9525" y="302923"/>
            <a:ext cx="5076825" cy="882791"/>
          </a:xfrm>
          <a:custGeom>
            <a:avLst/>
            <a:gdLst>
              <a:gd name="connsiteX0" fmla="*/ 0 w 4658181"/>
              <a:gd name="connsiteY0" fmla="*/ 0 h 725496"/>
              <a:gd name="connsiteX1" fmla="*/ 884356 w 4658181"/>
              <a:gd name="connsiteY1" fmla="*/ 0 h 725496"/>
              <a:gd name="connsiteX2" fmla="*/ 1015093 w 4658181"/>
              <a:gd name="connsiteY2" fmla="*/ 0 h 725496"/>
              <a:gd name="connsiteX3" fmla="*/ 4295433 w 4658181"/>
              <a:gd name="connsiteY3" fmla="*/ 0 h 725496"/>
              <a:gd name="connsiteX4" fmla="*/ 4658181 w 4658181"/>
              <a:gd name="connsiteY4" fmla="*/ 362748 h 725496"/>
              <a:gd name="connsiteX5" fmla="*/ 4658180 w 4658181"/>
              <a:gd name="connsiteY5" fmla="*/ 362748 h 725496"/>
              <a:gd name="connsiteX6" fmla="*/ 4295432 w 4658181"/>
              <a:gd name="connsiteY6" fmla="*/ 725496 h 725496"/>
              <a:gd name="connsiteX7" fmla="*/ 884356 w 4658181"/>
              <a:gd name="connsiteY7" fmla="*/ 725495 h 725496"/>
              <a:gd name="connsiteX8" fmla="*/ 0 w 4658181"/>
              <a:gd name="connsiteY8" fmla="*/ 725495 h 725496"/>
              <a:gd name="connsiteX0" fmla="*/ 0 w 5538357"/>
              <a:gd name="connsiteY0" fmla="*/ 0 h 725496"/>
              <a:gd name="connsiteX1" fmla="*/ 1764532 w 5538357"/>
              <a:gd name="connsiteY1" fmla="*/ 0 h 725496"/>
              <a:gd name="connsiteX2" fmla="*/ 1895269 w 5538357"/>
              <a:gd name="connsiteY2" fmla="*/ 0 h 725496"/>
              <a:gd name="connsiteX3" fmla="*/ 5175609 w 5538357"/>
              <a:gd name="connsiteY3" fmla="*/ 0 h 725496"/>
              <a:gd name="connsiteX4" fmla="*/ 5538357 w 5538357"/>
              <a:gd name="connsiteY4" fmla="*/ 362748 h 725496"/>
              <a:gd name="connsiteX5" fmla="*/ 5538356 w 5538357"/>
              <a:gd name="connsiteY5" fmla="*/ 362748 h 725496"/>
              <a:gd name="connsiteX6" fmla="*/ 5175608 w 5538357"/>
              <a:gd name="connsiteY6" fmla="*/ 725496 h 725496"/>
              <a:gd name="connsiteX7" fmla="*/ 1764532 w 5538357"/>
              <a:gd name="connsiteY7" fmla="*/ 725495 h 725496"/>
              <a:gd name="connsiteX8" fmla="*/ 880176 w 5538357"/>
              <a:gd name="connsiteY8" fmla="*/ 725495 h 725496"/>
              <a:gd name="connsiteX9" fmla="*/ 0 w 5538357"/>
              <a:gd name="connsiteY9" fmla="*/ 0 h 725496"/>
              <a:gd name="connsiteX0" fmla="*/ 3682 w 5542039"/>
              <a:gd name="connsiteY0" fmla="*/ 0 h 732791"/>
              <a:gd name="connsiteX1" fmla="*/ 1768214 w 5542039"/>
              <a:gd name="connsiteY1" fmla="*/ 0 h 732791"/>
              <a:gd name="connsiteX2" fmla="*/ 1898951 w 5542039"/>
              <a:gd name="connsiteY2" fmla="*/ 0 h 732791"/>
              <a:gd name="connsiteX3" fmla="*/ 5179291 w 5542039"/>
              <a:gd name="connsiteY3" fmla="*/ 0 h 732791"/>
              <a:gd name="connsiteX4" fmla="*/ 5542039 w 5542039"/>
              <a:gd name="connsiteY4" fmla="*/ 362748 h 732791"/>
              <a:gd name="connsiteX5" fmla="*/ 5542038 w 5542039"/>
              <a:gd name="connsiteY5" fmla="*/ 362748 h 732791"/>
              <a:gd name="connsiteX6" fmla="*/ 5179290 w 5542039"/>
              <a:gd name="connsiteY6" fmla="*/ 725496 h 732791"/>
              <a:gd name="connsiteX7" fmla="*/ 1768214 w 5542039"/>
              <a:gd name="connsiteY7" fmla="*/ 725495 h 732791"/>
              <a:gd name="connsiteX8" fmla="*/ 0 w 5542039"/>
              <a:gd name="connsiteY8" fmla="*/ 732791 h 732791"/>
              <a:gd name="connsiteX9" fmla="*/ 3682 w 5542039"/>
              <a:gd name="connsiteY9" fmla="*/ 0 h 73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2039" h="732791">
                <a:moveTo>
                  <a:pt x="3682" y="0"/>
                </a:moveTo>
                <a:lnTo>
                  <a:pt x="1768214" y="0"/>
                </a:lnTo>
                <a:lnTo>
                  <a:pt x="1898951" y="0"/>
                </a:lnTo>
                <a:lnTo>
                  <a:pt x="5179291" y="0"/>
                </a:lnTo>
                <a:cubicBezTo>
                  <a:pt x="5379631" y="0"/>
                  <a:pt x="5542039" y="162408"/>
                  <a:pt x="5542039" y="362748"/>
                </a:cubicBezTo>
                <a:lnTo>
                  <a:pt x="5542038" y="362748"/>
                </a:lnTo>
                <a:cubicBezTo>
                  <a:pt x="5542038" y="563088"/>
                  <a:pt x="5379630" y="725496"/>
                  <a:pt x="5179290" y="725496"/>
                </a:cubicBezTo>
                <a:lnTo>
                  <a:pt x="1768214" y="725495"/>
                </a:lnTo>
                <a:lnTo>
                  <a:pt x="0" y="732791"/>
                </a:lnTo>
                <a:cubicBezTo>
                  <a:pt x="0" y="490959"/>
                  <a:pt x="3682" y="241832"/>
                  <a:pt x="3682" y="0"/>
                </a:cubicBezTo>
                <a:close/>
              </a:path>
            </a:pathLst>
          </a:custGeom>
          <a:solidFill>
            <a:schemeClr val="accent2"/>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mn-lt"/>
              <a:ea typeface="ヒラギノ角ゴ ProN W3" charset="-128"/>
              <a:cs typeface="ヒラギノ角ゴ ProN W3" charset="-128"/>
              <a:sym typeface="GillSans" charset="0"/>
            </a:endParaRPr>
          </a:p>
        </p:txBody>
      </p:sp>
      <p:sp>
        <p:nvSpPr>
          <p:cNvPr id="10" name="Title 9"/>
          <p:cNvSpPr>
            <a:spLocks noGrp="1"/>
          </p:cNvSpPr>
          <p:nvPr>
            <p:ph type="title"/>
          </p:nvPr>
        </p:nvSpPr>
        <p:spPr>
          <a:xfrm>
            <a:off x="410766" y="436561"/>
            <a:ext cx="4868805" cy="625328"/>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24" name="Text Placeholder 6">
            <a:extLst>
              <a:ext uri="{FF2B5EF4-FFF2-40B4-BE49-F238E27FC236}">
                <a16:creationId xmlns:a16="http://schemas.microsoft.com/office/drawing/2014/main" id="{D43E2AD7-8A13-41E7-A9A4-A5E383CF4EBD}"/>
              </a:ext>
            </a:extLst>
          </p:cNvPr>
          <p:cNvSpPr>
            <a:spLocks noGrp="1"/>
          </p:cNvSpPr>
          <p:nvPr>
            <p:ph type="body" sz="quarter" idx="15"/>
          </p:nvPr>
        </p:nvSpPr>
        <p:spPr>
          <a:xfrm>
            <a:off x="1318429" y="2196574"/>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F72D7E3B-D834-4BD8-9DCA-66C84A412F91}"/>
              </a:ext>
            </a:extLst>
          </p:cNvPr>
          <p:cNvSpPr>
            <a:spLocks noGrp="1"/>
          </p:cNvSpPr>
          <p:nvPr>
            <p:ph type="body" sz="quarter" idx="19"/>
          </p:nvPr>
        </p:nvSpPr>
        <p:spPr>
          <a:xfrm>
            <a:off x="1318429"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9" name="Text Placeholder 6">
            <a:extLst>
              <a:ext uri="{FF2B5EF4-FFF2-40B4-BE49-F238E27FC236}">
                <a16:creationId xmlns:a16="http://schemas.microsoft.com/office/drawing/2014/main" id="{6399C7FB-2BD4-4B4A-B420-29396E35D993}"/>
              </a:ext>
            </a:extLst>
          </p:cNvPr>
          <p:cNvSpPr>
            <a:spLocks noGrp="1"/>
          </p:cNvSpPr>
          <p:nvPr>
            <p:ph type="body" sz="quarter" idx="20"/>
          </p:nvPr>
        </p:nvSpPr>
        <p:spPr>
          <a:xfrm>
            <a:off x="7376556" y="4792912"/>
            <a:ext cx="4499857" cy="521642"/>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2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30" name="Text Placeholder 6">
            <a:extLst>
              <a:ext uri="{FF2B5EF4-FFF2-40B4-BE49-F238E27FC236}">
                <a16:creationId xmlns:a16="http://schemas.microsoft.com/office/drawing/2014/main" id="{857AC863-874A-49FF-A555-66E854B926CA}"/>
              </a:ext>
            </a:extLst>
          </p:cNvPr>
          <p:cNvSpPr>
            <a:spLocks noGrp="1"/>
          </p:cNvSpPr>
          <p:nvPr>
            <p:ph type="body" sz="quarter" idx="31" hasCustomPrompt="1"/>
          </p:nvPr>
        </p:nvSpPr>
        <p:spPr>
          <a:xfrm>
            <a:off x="424496" y="2070900"/>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294B4C0E-C37B-4920-AE9A-F0DEDC89B035}"/>
              </a:ext>
            </a:extLst>
          </p:cNvPr>
          <p:cNvSpPr>
            <a:spLocks noGrp="1"/>
          </p:cNvSpPr>
          <p:nvPr>
            <p:ph type="body" sz="quarter" idx="32" hasCustomPrompt="1"/>
          </p:nvPr>
        </p:nvSpPr>
        <p:spPr>
          <a:xfrm>
            <a:off x="424496" y="3360814"/>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2" name="Text Placeholder 6">
            <a:extLst>
              <a:ext uri="{FF2B5EF4-FFF2-40B4-BE49-F238E27FC236}">
                <a16:creationId xmlns:a16="http://schemas.microsoft.com/office/drawing/2014/main" id="{E4F73CB2-9332-4F2C-8FAC-FED5B045951B}"/>
              </a:ext>
            </a:extLst>
          </p:cNvPr>
          <p:cNvSpPr>
            <a:spLocks noGrp="1"/>
          </p:cNvSpPr>
          <p:nvPr>
            <p:ph type="body" sz="quarter" idx="33" hasCustomPrompt="1"/>
          </p:nvPr>
        </p:nvSpPr>
        <p:spPr>
          <a:xfrm>
            <a:off x="445965"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3" name="Text Placeholder 6">
            <a:extLst>
              <a:ext uri="{FF2B5EF4-FFF2-40B4-BE49-F238E27FC236}">
                <a16:creationId xmlns:a16="http://schemas.microsoft.com/office/drawing/2014/main" id="{A51200D9-744A-4B52-A4A0-5810B96372D6}"/>
              </a:ext>
            </a:extLst>
          </p:cNvPr>
          <p:cNvSpPr>
            <a:spLocks noGrp="1"/>
          </p:cNvSpPr>
          <p:nvPr>
            <p:ph type="body" sz="quarter" idx="34" hasCustomPrompt="1"/>
          </p:nvPr>
        </p:nvSpPr>
        <p:spPr>
          <a:xfrm>
            <a:off x="6489540" y="2084503"/>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4" name="Text Placeholder 6">
            <a:extLst>
              <a:ext uri="{FF2B5EF4-FFF2-40B4-BE49-F238E27FC236}">
                <a16:creationId xmlns:a16="http://schemas.microsoft.com/office/drawing/2014/main" id="{DF286E6E-339E-4C36-A075-4992D0C5E2D5}"/>
              </a:ext>
            </a:extLst>
          </p:cNvPr>
          <p:cNvSpPr>
            <a:spLocks noGrp="1"/>
          </p:cNvSpPr>
          <p:nvPr>
            <p:ph type="body" sz="quarter" idx="35" hasCustomPrompt="1"/>
          </p:nvPr>
        </p:nvSpPr>
        <p:spPr>
          <a:xfrm>
            <a:off x="6489540" y="3369075"/>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5" name="Text Placeholder 6">
            <a:extLst>
              <a:ext uri="{FF2B5EF4-FFF2-40B4-BE49-F238E27FC236}">
                <a16:creationId xmlns:a16="http://schemas.microsoft.com/office/drawing/2014/main" id="{E06CB90B-C1D8-4571-8165-26C9106D2BF4}"/>
              </a:ext>
            </a:extLst>
          </p:cNvPr>
          <p:cNvSpPr>
            <a:spLocks noGrp="1"/>
          </p:cNvSpPr>
          <p:nvPr>
            <p:ph type="body" sz="quarter" idx="36" hasCustomPrompt="1"/>
          </p:nvPr>
        </p:nvSpPr>
        <p:spPr>
          <a:xfrm>
            <a:off x="6489540" y="4650728"/>
            <a:ext cx="574418" cy="772989"/>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44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21" name="Picture 20">
            <a:extLst>
              <a:ext uri="{FF2B5EF4-FFF2-40B4-BE49-F238E27FC236}">
                <a16:creationId xmlns:a16="http://schemas.microsoft.com/office/drawing/2014/main" id="{A1263FB3-0172-48DF-8336-AB4A425126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2118986964"/>
      </p:ext>
    </p:extLst>
  </p:cSld>
  <p:clrMapOvr>
    <a:masterClrMapping/>
  </p:clrMapOvr>
  <p:transition/>
  <p:extLst>
    <p:ext uri="{DCECCB84-F9BA-43D5-87BE-67443E8EF086}">
      <p15:sldGuideLst xmlns:p15="http://schemas.microsoft.com/office/powerpoint/2012/main">
        <p15:guide id="1" orient="horz" pos="1368">
          <p15:clr>
            <a:srgbClr val="FBAE40"/>
          </p15:clr>
        </p15:guide>
        <p15:guide id="2" pos="3840">
          <p15:clr>
            <a:srgbClr val="FBAE40"/>
          </p15:clr>
        </p15:guide>
        <p15:guide id="3" pos="816">
          <p15:clr>
            <a:srgbClr val="FBAE40"/>
          </p15:clr>
        </p15:guide>
        <p15:guide id="4" pos="31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riptMed_ABI_Full Text">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407988" y="1400537"/>
            <a:ext cx="11328401" cy="4250963"/>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3" name="Picture 2">
            <a:extLst>
              <a:ext uri="{FF2B5EF4-FFF2-40B4-BE49-F238E27FC236}">
                <a16:creationId xmlns:a16="http://schemas.microsoft.com/office/drawing/2014/main" id="{E0821B51-4942-43FF-99FF-135A7A7576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417949340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criptMed_Row of Text &amp; Icon">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1581147" y="1400538"/>
            <a:ext cx="8489953" cy="92327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BAC1FA3B-6119-4804-BC76-1211B63241A7}"/>
              </a:ext>
            </a:extLst>
          </p:cNvPr>
          <p:cNvSpPr>
            <a:spLocks noGrp="1"/>
          </p:cNvSpPr>
          <p:nvPr>
            <p:ph type="pic" sz="quarter" idx="18"/>
          </p:nvPr>
        </p:nvSpPr>
        <p:spPr>
          <a:xfrm>
            <a:off x="407988" y="1400537"/>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261CB2D5-AC9E-4F2D-AADC-D6BF672E8AE1}"/>
              </a:ext>
            </a:extLst>
          </p:cNvPr>
          <p:cNvSpPr>
            <a:spLocks noGrp="1"/>
          </p:cNvSpPr>
          <p:nvPr>
            <p:ph type="pic" sz="quarter" idx="19"/>
          </p:nvPr>
        </p:nvSpPr>
        <p:spPr>
          <a:xfrm>
            <a:off x="407987" y="2711203"/>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AFEB4CDF-15CE-4DAA-8765-09F78179CA2D}"/>
              </a:ext>
            </a:extLst>
          </p:cNvPr>
          <p:cNvSpPr>
            <a:spLocks noGrp="1"/>
          </p:cNvSpPr>
          <p:nvPr>
            <p:ph type="pic" sz="quarter" idx="20"/>
          </p:nvPr>
        </p:nvSpPr>
        <p:spPr>
          <a:xfrm>
            <a:off x="407986" y="4021869"/>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7E341500-15AA-4159-8ACA-7F545BEC0240}"/>
              </a:ext>
            </a:extLst>
          </p:cNvPr>
          <p:cNvSpPr>
            <a:spLocks noGrp="1"/>
          </p:cNvSpPr>
          <p:nvPr>
            <p:ph type="pic" sz="quarter" idx="21"/>
          </p:nvPr>
        </p:nvSpPr>
        <p:spPr>
          <a:xfrm>
            <a:off x="407985" y="5332535"/>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6" name="Text Placeholder 6">
            <a:extLst>
              <a:ext uri="{FF2B5EF4-FFF2-40B4-BE49-F238E27FC236}">
                <a16:creationId xmlns:a16="http://schemas.microsoft.com/office/drawing/2014/main" id="{89F391FE-9740-4381-BBD0-796C8860BAD0}"/>
              </a:ext>
            </a:extLst>
          </p:cNvPr>
          <p:cNvSpPr>
            <a:spLocks noGrp="1"/>
          </p:cNvSpPr>
          <p:nvPr>
            <p:ph type="body" sz="quarter" idx="22"/>
          </p:nvPr>
        </p:nvSpPr>
        <p:spPr>
          <a:xfrm>
            <a:off x="1581147" y="2711207"/>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D86320EC-8A7B-4989-BADE-E57C741A4661}"/>
              </a:ext>
            </a:extLst>
          </p:cNvPr>
          <p:cNvSpPr>
            <a:spLocks noGrp="1"/>
          </p:cNvSpPr>
          <p:nvPr>
            <p:ph type="body" sz="quarter" idx="23"/>
          </p:nvPr>
        </p:nvSpPr>
        <p:spPr>
          <a:xfrm>
            <a:off x="1581147" y="4021873"/>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8845BC6C-3BDA-48A4-AC5E-A3CE854A4C19}"/>
              </a:ext>
            </a:extLst>
          </p:cNvPr>
          <p:cNvSpPr>
            <a:spLocks noGrp="1"/>
          </p:cNvSpPr>
          <p:nvPr>
            <p:ph type="body" sz="quarter" idx="24"/>
          </p:nvPr>
        </p:nvSpPr>
        <p:spPr>
          <a:xfrm>
            <a:off x="1581147" y="5332539"/>
            <a:ext cx="8489953"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9" name="Picture 18">
            <a:extLst>
              <a:ext uri="{FF2B5EF4-FFF2-40B4-BE49-F238E27FC236}">
                <a16:creationId xmlns:a16="http://schemas.microsoft.com/office/drawing/2014/main" id="{71D2C5A7-294F-4A73-B86F-622BBF14EB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193172327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criptMed_Graphic Left &amp; Text Right ">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B8E08DFB-9DAD-4D38-BDB2-711BF6A068F8}"/>
              </a:ext>
            </a:extLst>
          </p:cNvPr>
          <p:cNvSpPr>
            <a:spLocks noGrp="1"/>
          </p:cNvSpPr>
          <p:nvPr>
            <p:ph type="pic" sz="quarter" idx="18"/>
          </p:nvPr>
        </p:nvSpPr>
        <p:spPr>
          <a:xfrm>
            <a:off x="407988" y="2035175"/>
            <a:ext cx="4286510"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4" name="Rectangle 13">
            <a:extLst>
              <a:ext uri="{FF2B5EF4-FFF2-40B4-BE49-F238E27FC236}">
                <a16:creationId xmlns:a16="http://schemas.microsoft.com/office/drawing/2014/main" id="{1CEC1018-99E5-4AF2-8315-756CD5140A9D}"/>
              </a:ext>
            </a:extLst>
          </p:cNvPr>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 Placeholder 9">
            <a:extLst>
              <a:ext uri="{FF2B5EF4-FFF2-40B4-BE49-F238E27FC236}">
                <a16:creationId xmlns:a16="http://schemas.microsoft.com/office/drawing/2014/main" id="{58646411-0147-4F5E-95A3-0F893C8A3849}"/>
              </a:ext>
            </a:extLst>
          </p:cNvPr>
          <p:cNvSpPr>
            <a:spLocks noGrp="1"/>
          </p:cNvSpPr>
          <p:nvPr>
            <p:ph type="body" sz="quarter" idx="16"/>
          </p:nvPr>
        </p:nvSpPr>
        <p:spPr>
          <a:xfrm>
            <a:off x="5150109" y="405062"/>
            <a:ext cx="6586280" cy="5271838"/>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5" name="Picture 14">
            <a:extLst>
              <a:ext uri="{FF2B5EF4-FFF2-40B4-BE49-F238E27FC236}">
                <a16:creationId xmlns:a16="http://schemas.microsoft.com/office/drawing/2014/main" id="{1320DF2A-067F-41F5-8283-C5A24206C4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340030607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criptMed_2 Column Text">
    <p:spTree>
      <p:nvGrpSpPr>
        <p:cNvPr id="1" name=""/>
        <p:cNvGrpSpPr/>
        <p:nvPr/>
      </p:nvGrpSpPr>
      <p:grpSpPr>
        <a:xfrm>
          <a:off x="0" y="0"/>
          <a:ext cx="0" cy="0"/>
          <a:chOff x="0" y="0"/>
          <a:chExt cx="0" cy="0"/>
        </a:xfrm>
      </p:grpSpPr>
      <p:sp>
        <p:nvSpPr>
          <p:cNvPr id="11" name="Rectangle 10"/>
          <p:cNvSpPr/>
          <p:nvPr userDrawn="1"/>
        </p:nvSpPr>
        <p:spPr>
          <a:xfrm>
            <a:off x="-1586" y="0"/>
            <a:ext cx="241072"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7" y="2030819"/>
            <a:ext cx="4283731"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4283732" cy="1519431"/>
          </a:xfrm>
        </p:spPr>
        <p:txBody>
          <a:bodyPr anchor="t"/>
          <a:lstStyle>
            <a:lvl1pPr>
              <a:defRPr>
                <a:solidFill>
                  <a:schemeClr val="accent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Text Placeholder 9">
            <a:extLst>
              <a:ext uri="{FF2B5EF4-FFF2-40B4-BE49-F238E27FC236}">
                <a16:creationId xmlns:a16="http://schemas.microsoft.com/office/drawing/2014/main" id="{B7436180-5979-4ECA-B3BD-9AA4ECBA8218}"/>
              </a:ext>
            </a:extLst>
          </p:cNvPr>
          <p:cNvSpPr>
            <a:spLocks noGrp="1"/>
          </p:cNvSpPr>
          <p:nvPr>
            <p:ph type="body" sz="quarter" idx="16"/>
          </p:nvPr>
        </p:nvSpPr>
        <p:spPr>
          <a:xfrm>
            <a:off x="5150109" y="405061"/>
            <a:ext cx="6586280" cy="5106739"/>
          </a:xfrm>
          <a:prstGeom prst="rect">
            <a:avLst/>
          </a:prstGeom>
        </p:spPr>
        <p:txBody>
          <a:bodyPr vert="horz" lIns="64288" tIns="32144" rIns="64288" bIns="32144"/>
          <a:lstStyle>
            <a:lvl1pPr marL="0" indent="0" algn="just">
              <a:lnSpc>
                <a:spcPct val="100000"/>
              </a:lnSpc>
              <a:spcBef>
                <a:spcPts val="844"/>
              </a:spcBef>
              <a:spcAft>
                <a:spcPts val="0"/>
              </a:spcAft>
              <a:buSzPct val="58000"/>
              <a:buFontTx/>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1200"/>
              </a:spcBef>
              <a:buClr>
                <a:schemeClr val="accent2"/>
              </a:buClr>
              <a:buSzPct val="100000"/>
              <a:buFont typeface="Arial"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600"/>
              </a:spcBef>
              <a:buClr>
                <a:schemeClr val="accent2"/>
              </a:buClr>
              <a:buSzPct val="100000"/>
              <a:buFont typeface="Calibri" pitchFamily="34" charset="0"/>
              <a:buChar char="–"/>
              <a:defRPr sz="1500">
                <a:solidFill>
                  <a:schemeClr val="tx1">
                    <a:lumMod val="65000"/>
                    <a:lumOff val="35000"/>
                  </a:schemeClr>
                </a:solidFill>
                <a:latin typeface="Avenir Next LT Pro" panose="020B0504020202020204" pitchFamily="34" charset="0"/>
                <a:cs typeface="DokChampa" panose="020B0604020202020204" pitchFamily="34" charset="-34"/>
              </a:defRPr>
            </a:lvl3pPr>
            <a:lvl4pPr marL="627063" indent="-160338">
              <a:buClr>
                <a:schemeClr val="accent2"/>
              </a:buClr>
              <a:buSzPct val="100000"/>
              <a:buFont typeface="Arial" pitchFamily="34" charset="0"/>
              <a:buChar char="•"/>
              <a:defRPr sz="1100"/>
            </a:lvl4pPr>
            <a:lvl5pPr marL="796925" indent="-169863">
              <a:lnSpc>
                <a:spcPct val="100000"/>
              </a:lnSpc>
              <a:spcBef>
                <a:spcPts val="844"/>
              </a:spcBef>
              <a:spcAft>
                <a:spcPts val="0"/>
              </a:spcAft>
              <a:buClr>
                <a:schemeClr val="accent2"/>
              </a:buClr>
              <a:buSzPct val="100000"/>
              <a:buFont typeface="Calibri" pitchFamily="34" charset="0"/>
              <a:buChar char="–"/>
              <a:defRPr sz="1100"/>
            </a:lvl5pPr>
            <a:lvl6pPr marL="482161" indent="-160721">
              <a:lnSpc>
                <a:spcPct val="100000"/>
              </a:lnSpc>
              <a:spcBef>
                <a:spcPts val="844"/>
              </a:spcBef>
              <a:spcAft>
                <a:spcPts val="0"/>
              </a:spcAft>
              <a:buClr>
                <a:schemeClr val="accent2"/>
              </a:buClr>
              <a:buSzPct val="100000"/>
              <a:buFont typeface="Calibri" pitchFamily="34" charset="0"/>
              <a:buChar char="–"/>
              <a:defRPr sz="1300"/>
            </a:lvl6pPr>
            <a:lvl7pPr marL="642882" indent="-160721">
              <a:lnSpc>
                <a:spcPct val="100000"/>
              </a:lnSpc>
              <a:spcBef>
                <a:spcPts val="844"/>
              </a:spcBef>
              <a:spcAft>
                <a:spcPts val="0"/>
              </a:spcAft>
              <a:buClr>
                <a:schemeClr val="accent2"/>
              </a:buClr>
              <a:buSzPct val="100000"/>
              <a:defRPr sz="1100"/>
            </a:lvl7pPr>
            <a:lvl8pPr marL="803602" indent="-160721">
              <a:lnSpc>
                <a:spcPct val="100000"/>
              </a:lnSpc>
              <a:spcBef>
                <a:spcPts val="844"/>
              </a:spcBef>
              <a:spcAft>
                <a:spcPts val="0"/>
              </a:spcAft>
              <a:buClr>
                <a:schemeClr val="accent2"/>
              </a:buClr>
              <a:buSzPct val="100000"/>
              <a:buFont typeface="Calibri" pitchFamily="34" charset="0"/>
              <a:buChar char="–"/>
              <a:defRPr sz="1100"/>
            </a:lvl8pPr>
          </a:lstStyle>
          <a:p>
            <a:pPr lvl="0"/>
            <a:r>
              <a:rPr lang="en-US"/>
              <a:t>Click to edit Master text styles</a:t>
            </a:r>
          </a:p>
          <a:p>
            <a:pPr lvl="1"/>
            <a:r>
              <a:rPr lang="en-US"/>
              <a:t>Second level</a:t>
            </a:r>
          </a:p>
          <a:p>
            <a:pPr lvl="2"/>
            <a:r>
              <a:rPr lang="en-US"/>
              <a:t>Third level</a:t>
            </a:r>
          </a:p>
        </p:txBody>
      </p:sp>
      <p:pic>
        <p:nvPicPr>
          <p:cNvPr id="14" name="Picture 13">
            <a:extLst>
              <a:ext uri="{FF2B5EF4-FFF2-40B4-BE49-F238E27FC236}">
                <a16:creationId xmlns:a16="http://schemas.microsoft.com/office/drawing/2014/main" id="{A2D45A6B-3F56-426F-90E6-467AFEFB70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241270481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criptMed_Screenshot Multiple Images">
    <p:spTree>
      <p:nvGrpSpPr>
        <p:cNvPr id="1" name=""/>
        <p:cNvGrpSpPr/>
        <p:nvPr/>
      </p:nvGrpSpPr>
      <p:grpSpPr>
        <a:xfrm>
          <a:off x="0" y="0"/>
          <a:ext cx="0" cy="0"/>
          <a:chOff x="0" y="0"/>
          <a:chExt cx="0" cy="0"/>
        </a:xfrm>
      </p:grpSpPr>
      <p:sp>
        <p:nvSpPr>
          <p:cNvPr id="11" name="Rectangle 10"/>
          <p:cNvSpPr/>
          <p:nvPr userDrawn="1"/>
        </p:nvSpPr>
        <p:spPr>
          <a:xfrm>
            <a:off x="1" y="0"/>
            <a:ext cx="4686300" cy="6858000"/>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7" name="Text Placeholder 6"/>
          <p:cNvSpPr>
            <a:spLocks noGrp="1"/>
          </p:cNvSpPr>
          <p:nvPr>
            <p:ph type="body" sz="quarter" idx="15"/>
          </p:nvPr>
        </p:nvSpPr>
        <p:spPr>
          <a:xfrm>
            <a:off x="407988" y="2030819"/>
            <a:ext cx="3875087" cy="437623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600">
                <a:solidFill>
                  <a:schemeClr val="bg1"/>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600">
                <a:solidFill>
                  <a:schemeClr val="bg1"/>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500">
                <a:solidFill>
                  <a:schemeClr val="bg1"/>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400">
                <a:solidFill>
                  <a:schemeClr val="bg1"/>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9"/>
          <p:cNvSpPr>
            <a:spLocks noGrp="1"/>
          </p:cNvSpPr>
          <p:nvPr>
            <p:ph type="title"/>
          </p:nvPr>
        </p:nvSpPr>
        <p:spPr>
          <a:xfrm>
            <a:off x="410766" y="381729"/>
            <a:ext cx="3958033" cy="1519431"/>
          </a:xfrm>
        </p:spPr>
        <p:txBody>
          <a:bodyPr anchor="t"/>
          <a:lstStyle>
            <a:lvl1pPr>
              <a:defRPr>
                <a:solidFill>
                  <a:schemeClr val="bg1"/>
                </a:solidFill>
                <a:latin typeface="Avenir Next LT Pro" panose="020B0504020202020204" pitchFamily="34" charset="0"/>
              </a:defRPr>
            </a:lvl1pPr>
          </a:lstStyle>
          <a:p>
            <a:r>
              <a:rPr lang="en-US"/>
              <a:t>Click to edit Master title style</a:t>
            </a:r>
          </a:p>
        </p:txBody>
      </p:sp>
      <p:sp>
        <p:nvSpPr>
          <p:cNvPr id="9"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13" name="Picture Placeholder 5">
            <a:extLst>
              <a:ext uri="{FF2B5EF4-FFF2-40B4-BE49-F238E27FC236}">
                <a16:creationId xmlns:a16="http://schemas.microsoft.com/office/drawing/2014/main" id="{6E0B6620-F962-4CCE-B8DB-B7B9572CA1F8}"/>
              </a:ext>
            </a:extLst>
          </p:cNvPr>
          <p:cNvSpPr>
            <a:spLocks noGrp="1"/>
          </p:cNvSpPr>
          <p:nvPr>
            <p:ph type="pic" sz="quarter" idx="22" hasCustomPrompt="1"/>
          </p:nvPr>
        </p:nvSpPr>
        <p:spPr>
          <a:xfrm>
            <a:off x="5209936" y="381729"/>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14" name="Picture Placeholder 5">
            <a:extLst>
              <a:ext uri="{FF2B5EF4-FFF2-40B4-BE49-F238E27FC236}">
                <a16:creationId xmlns:a16="http://schemas.microsoft.com/office/drawing/2014/main" id="{FA70AB92-EEB2-4E34-BB0F-C031FFF71996}"/>
              </a:ext>
            </a:extLst>
          </p:cNvPr>
          <p:cNvSpPr>
            <a:spLocks noGrp="1"/>
          </p:cNvSpPr>
          <p:nvPr>
            <p:ph type="pic" sz="quarter" idx="23" hasCustomPrompt="1"/>
          </p:nvPr>
        </p:nvSpPr>
        <p:spPr>
          <a:xfrm>
            <a:off x="6145452" y="1976276"/>
            <a:ext cx="5522912" cy="3119729"/>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pic>
        <p:nvPicPr>
          <p:cNvPr id="15" name="Picture 14">
            <a:extLst>
              <a:ext uri="{FF2B5EF4-FFF2-40B4-BE49-F238E27FC236}">
                <a16:creationId xmlns:a16="http://schemas.microsoft.com/office/drawing/2014/main" id="{012E59C1-37B1-4250-9344-14E32DA8EE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198283554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95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criptMed_Computer Screenshot &amp; Text 2">
    <p:spTree>
      <p:nvGrpSpPr>
        <p:cNvPr id="1" name=""/>
        <p:cNvGrpSpPr/>
        <p:nvPr/>
      </p:nvGrpSpPr>
      <p:grpSpPr>
        <a:xfrm>
          <a:off x="0" y="0"/>
          <a:ext cx="0" cy="0"/>
          <a:chOff x="0" y="0"/>
          <a:chExt cx="0" cy="0"/>
        </a:xfrm>
      </p:grpSpPr>
      <p:sp>
        <p:nvSpPr>
          <p:cNvPr id="21" name="Text Placeholder 6">
            <a:extLst>
              <a:ext uri="{FF2B5EF4-FFF2-40B4-BE49-F238E27FC236}">
                <a16:creationId xmlns:a16="http://schemas.microsoft.com/office/drawing/2014/main" id="{0E27537E-62BD-400F-98A4-CDEF72425E4A}"/>
              </a:ext>
            </a:extLst>
          </p:cNvPr>
          <p:cNvSpPr>
            <a:spLocks noGrp="1"/>
          </p:cNvSpPr>
          <p:nvPr>
            <p:ph type="body" sz="quarter" idx="23"/>
          </p:nvPr>
        </p:nvSpPr>
        <p:spPr>
          <a:xfrm>
            <a:off x="381000" y="270510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4" name="Text Placeholder 6">
            <a:extLst>
              <a:ext uri="{FF2B5EF4-FFF2-40B4-BE49-F238E27FC236}">
                <a16:creationId xmlns:a16="http://schemas.microsoft.com/office/drawing/2014/main" id="{3A8993ED-9595-44E3-88D1-4AE918D8E945}"/>
              </a:ext>
            </a:extLst>
          </p:cNvPr>
          <p:cNvSpPr>
            <a:spLocks noGrp="1"/>
          </p:cNvSpPr>
          <p:nvPr>
            <p:ph type="body" sz="quarter" idx="15"/>
          </p:nvPr>
        </p:nvSpPr>
        <p:spPr>
          <a:xfrm>
            <a:off x="407988" y="1400537"/>
            <a:ext cx="11328401" cy="450457"/>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pic>
        <p:nvPicPr>
          <p:cNvPr id="11" name="Picture 10" descr="A picture containing icon&#10;&#10;Description automatically generated">
            <a:extLst>
              <a:ext uri="{FF2B5EF4-FFF2-40B4-BE49-F238E27FC236}">
                <a16:creationId xmlns:a16="http://schemas.microsoft.com/office/drawing/2014/main" id="{25854623-C91E-46A1-97C8-51BB779E2B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7727" y="2230952"/>
            <a:ext cx="5012734" cy="4068003"/>
          </a:xfrm>
          <a:prstGeom prst="rect">
            <a:avLst/>
          </a:prstGeom>
        </p:spPr>
      </p:pic>
      <p:sp>
        <p:nvSpPr>
          <p:cNvPr id="33" name="Picture Placeholder 5">
            <a:extLst>
              <a:ext uri="{FF2B5EF4-FFF2-40B4-BE49-F238E27FC236}">
                <a16:creationId xmlns:a16="http://schemas.microsoft.com/office/drawing/2014/main" id="{88B2F7B1-2280-4F65-98F8-4857BF99FA95}"/>
              </a:ext>
            </a:extLst>
          </p:cNvPr>
          <p:cNvSpPr>
            <a:spLocks noGrp="1"/>
          </p:cNvSpPr>
          <p:nvPr>
            <p:ph type="pic" sz="quarter" idx="22" hasCustomPrompt="1"/>
          </p:nvPr>
        </p:nvSpPr>
        <p:spPr>
          <a:xfrm>
            <a:off x="3622221" y="2288574"/>
            <a:ext cx="4917622" cy="2770123"/>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Screenshot</a:t>
            </a:r>
          </a:p>
        </p:txBody>
      </p:sp>
      <p:sp>
        <p:nvSpPr>
          <p:cNvPr id="24" name="Text Placeholder 6">
            <a:extLst>
              <a:ext uri="{FF2B5EF4-FFF2-40B4-BE49-F238E27FC236}">
                <a16:creationId xmlns:a16="http://schemas.microsoft.com/office/drawing/2014/main" id="{1A4538F5-E955-4D96-9BC2-626DBA5877EC}"/>
              </a:ext>
            </a:extLst>
          </p:cNvPr>
          <p:cNvSpPr>
            <a:spLocks noGrp="1"/>
          </p:cNvSpPr>
          <p:nvPr>
            <p:ph type="body" sz="quarter" idx="24"/>
          </p:nvPr>
        </p:nvSpPr>
        <p:spPr>
          <a:xfrm>
            <a:off x="381000" y="4543620"/>
            <a:ext cx="2806202" cy="723900"/>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5" name="Text Placeholder 6">
            <a:extLst>
              <a:ext uri="{FF2B5EF4-FFF2-40B4-BE49-F238E27FC236}">
                <a16:creationId xmlns:a16="http://schemas.microsoft.com/office/drawing/2014/main" id="{3F63CCAB-CED5-4910-AE36-B16D87465378}"/>
              </a:ext>
            </a:extLst>
          </p:cNvPr>
          <p:cNvSpPr>
            <a:spLocks noGrp="1"/>
          </p:cNvSpPr>
          <p:nvPr>
            <p:ph type="body" sz="quarter" idx="25"/>
          </p:nvPr>
        </p:nvSpPr>
        <p:spPr>
          <a:xfrm>
            <a:off x="9004800" y="454362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6" name="Text Placeholder 6">
            <a:extLst>
              <a:ext uri="{FF2B5EF4-FFF2-40B4-BE49-F238E27FC236}">
                <a16:creationId xmlns:a16="http://schemas.microsoft.com/office/drawing/2014/main" id="{012AFAD8-9EEB-4337-AEF0-90856F3EF5F3}"/>
              </a:ext>
            </a:extLst>
          </p:cNvPr>
          <p:cNvSpPr>
            <a:spLocks noGrp="1"/>
          </p:cNvSpPr>
          <p:nvPr>
            <p:ph type="body" sz="quarter" idx="26"/>
          </p:nvPr>
        </p:nvSpPr>
        <p:spPr>
          <a:xfrm>
            <a:off x="9004798" y="2705100"/>
            <a:ext cx="2806202" cy="723900"/>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12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28" name="Text Placeholder 6">
            <a:extLst>
              <a:ext uri="{FF2B5EF4-FFF2-40B4-BE49-F238E27FC236}">
                <a16:creationId xmlns:a16="http://schemas.microsoft.com/office/drawing/2014/main" id="{8755F7DE-14AA-40C0-BD8C-B4C9CAF7E294}"/>
              </a:ext>
            </a:extLst>
          </p:cNvPr>
          <p:cNvSpPr>
            <a:spLocks noGrp="1"/>
          </p:cNvSpPr>
          <p:nvPr>
            <p:ph type="body" sz="quarter" idx="28" hasCustomPrompt="1"/>
          </p:nvPr>
        </p:nvSpPr>
        <p:spPr>
          <a:xfrm>
            <a:off x="9004798" y="3865495"/>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29" name="Text Placeholder 6">
            <a:extLst>
              <a:ext uri="{FF2B5EF4-FFF2-40B4-BE49-F238E27FC236}">
                <a16:creationId xmlns:a16="http://schemas.microsoft.com/office/drawing/2014/main" id="{9DFEC87E-7124-4B4A-91F3-22145B70E3BE}"/>
              </a:ext>
            </a:extLst>
          </p:cNvPr>
          <p:cNvSpPr>
            <a:spLocks noGrp="1"/>
          </p:cNvSpPr>
          <p:nvPr>
            <p:ph type="body" sz="quarter" idx="29" hasCustomPrompt="1"/>
          </p:nvPr>
        </p:nvSpPr>
        <p:spPr>
          <a:xfrm>
            <a:off x="9008945" y="2012282"/>
            <a:ext cx="574418" cy="565896"/>
          </a:xfrm>
          <a:prstGeom prst="rect">
            <a:avLst/>
          </a:prstGeom>
        </p:spPr>
        <p:txBody>
          <a:bodyPr lIns="64288" tIns="32144" rIns="64288" bIns="32144"/>
          <a:lstStyle>
            <a:lvl1pPr marL="0" indent="0" algn="l">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0" name="Text Placeholder 6">
            <a:extLst>
              <a:ext uri="{FF2B5EF4-FFF2-40B4-BE49-F238E27FC236}">
                <a16:creationId xmlns:a16="http://schemas.microsoft.com/office/drawing/2014/main" id="{1BF3DA54-5468-4382-A1C9-4C97827E9C87}"/>
              </a:ext>
            </a:extLst>
          </p:cNvPr>
          <p:cNvSpPr>
            <a:spLocks noGrp="1"/>
          </p:cNvSpPr>
          <p:nvPr>
            <p:ph type="body" sz="quarter" idx="30" hasCustomPrompt="1"/>
          </p:nvPr>
        </p:nvSpPr>
        <p:spPr>
          <a:xfrm>
            <a:off x="2625982" y="3853268"/>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sp>
        <p:nvSpPr>
          <p:cNvPr id="31" name="Text Placeholder 6">
            <a:extLst>
              <a:ext uri="{FF2B5EF4-FFF2-40B4-BE49-F238E27FC236}">
                <a16:creationId xmlns:a16="http://schemas.microsoft.com/office/drawing/2014/main" id="{AF927AA7-80E1-406D-B6F0-A438D526AC93}"/>
              </a:ext>
            </a:extLst>
          </p:cNvPr>
          <p:cNvSpPr>
            <a:spLocks noGrp="1"/>
          </p:cNvSpPr>
          <p:nvPr>
            <p:ph type="body" sz="quarter" idx="31" hasCustomPrompt="1"/>
          </p:nvPr>
        </p:nvSpPr>
        <p:spPr>
          <a:xfrm>
            <a:off x="2630130" y="2040420"/>
            <a:ext cx="574418" cy="565896"/>
          </a:xfrm>
          <a:prstGeom prst="rect">
            <a:avLst/>
          </a:prstGeom>
        </p:spPr>
        <p:txBody>
          <a:bodyPr lIns="64288" tIns="32144" rIns="64288" bIns="32144"/>
          <a:lstStyle>
            <a:lvl1pPr marL="0" indent="0" algn="r">
              <a:lnSpc>
                <a:spcPct val="100000"/>
              </a:lnSpc>
              <a:spcBef>
                <a:spcPts val="844"/>
              </a:spcBef>
              <a:buClr>
                <a:schemeClr val="accent2"/>
              </a:buClr>
              <a:buSzPct val="100000"/>
              <a:buFont typeface="Calibri" pitchFamily="34" charset="0"/>
              <a:buNone/>
              <a:defRPr sz="4000" b="1">
                <a:solidFill>
                  <a:srgbClr val="97CA3D"/>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a:t>
            </a:r>
          </a:p>
        </p:txBody>
      </p:sp>
      <p:pic>
        <p:nvPicPr>
          <p:cNvPr id="20" name="Picture 19">
            <a:extLst>
              <a:ext uri="{FF2B5EF4-FFF2-40B4-BE49-F238E27FC236}">
                <a16:creationId xmlns:a16="http://schemas.microsoft.com/office/drawing/2014/main" id="{22ED4815-C038-4E67-9DB8-DDE3B89BF8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91541" y="5839606"/>
            <a:ext cx="1144847" cy="237440"/>
          </a:xfrm>
          <a:prstGeom prst="rect">
            <a:avLst/>
          </a:prstGeom>
        </p:spPr>
      </p:pic>
    </p:spTree>
    <p:extLst>
      <p:ext uri="{BB962C8B-B14F-4D97-AF65-F5344CB8AC3E}">
        <p14:creationId xmlns:p14="http://schemas.microsoft.com/office/powerpoint/2010/main" val="165883088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240">
          <p15:clr>
            <a:srgbClr val="FBAE40"/>
          </p15:clr>
        </p15:guide>
        <p15:guide id="3" pos="2016">
          <p15:clr>
            <a:srgbClr val="FBAE40"/>
          </p15:clr>
        </p15:guide>
        <p15:guide id="4" orient="horz" pos="1704">
          <p15:clr>
            <a:srgbClr val="FBAE40"/>
          </p15:clr>
        </p15:guide>
        <p15:guide id="5" orient="horz" pos="2856">
          <p15:clr>
            <a:srgbClr val="FBAE40"/>
          </p15:clr>
        </p15:guide>
        <p15:guide id="6" pos="566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End ">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computer&#10;&#10;Description automatically generated">
            <a:extLst>
              <a:ext uri="{FF2B5EF4-FFF2-40B4-BE49-F238E27FC236}">
                <a16:creationId xmlns:a16="http://schemas.microsoft.com/office/drawing/2014/main" id="{441BF4A3-8773-44E9-BC3F-222F9F94B3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284" r="11462" b="28195"/>
          <a:stretch/>
        </p:blipFill>
        <p:spPr>
          <a:xfrm>
            <a:off x="0" y="1"/>
            <a:ext cx="12191999" cy="4920342"/>
          </a:xfrm>
          <a:prstGeom prst="rect">
            <a:avLst/>
          </a:prstGeom>
          <a:effectLst/>
        </p:spPr>
      </p:pic>
      <p:sp>
        <p:nvSpPr>
          <p:cNvPr id="8" name="TextBox 7">
            <a:extLst>
              <a:ext uri="{FF2B5EF4-FFF2-40B4-BE49-F238E27FC236}">
                <a16:creationId xmlns:a16="http://schemas.microsoft.com/office/drawing/2014/main" id="{3DDEC6DB-5B7C-4A0E-8A57-1058E344A322}"/>
              </a:ext>
            </a:extLst>
          </p:cNvPr>
          <p:cNvSpPr txBox="1"/>
          <p:nvPr userDrawn="1"/>
        </p:nvSpPr>
        <p:spPr bwMode="auto">
          <a:xfrm>
            <a:off x="691242" y="6472644"/>
            <a:ext cx="4677508" cy="271869"/>
          </a:xfrm>
          <a:prstGeom prst="rect">
            <a:avLst/>
          </a:prstGeom>
          <a:noFill/>
          <a:ln w="12700">
            <a:noFill/>
            <a:miter lim="800000"/>
            <a:headEnd/>
            <a:tailEnd/>
          </a:ln>
        </p:spPr>
        <p:txBody>
          <a:bodyPr wrap="square" lIns="50800" tIns="50800" rIns="50800" bIns="50800" rtlCol="0">
            <a:prstTxWarp prst="textNoShape">
              <a:avLst/>
            </a:prstTxWarp>
            <a:spAutoFit/>
          </a:bodyPr>
          <a:lstStyle/>
          <a:p>
            <a:pPr algn="l" eaLnBrk="0" hangingPunct="0">
              <a:spcBef>
                <a:spcPts val="0"/>
              </a:spcBef>
              <a:buSzPct val="58000"/>
            </a:pPr>
            <a:r>
              <a:rPr lang="en-US" sz="1050" kern="0">
                <a:solidFill>
                  <a:srgbClr val="898989"/>
                </a:solidFill>
                <a:latin typeface="Avenir Next LT Pro" panose="020B0504020202020204" pitchFamily="34" charset="0"/>
                <a:ea typeface="+mn-ea"/>
                <a:cs typeface="+mn-cs"/>
                <a:sym typeface="Calibri" charset="0"/>
              </a:rPr>
              <a:t>© 2021 by Inovalon. All rights reserved.</a:t>
            </a:r>
          </a:p>
        </p:txBody>
      </p:sp>
      <p:sp>
        <p:nvSpPr>
          <p:cNvPr id="12" name="Rectangle 11">
            <a:extLst>
              <a:ext uri="{FF2B5EF4-FFF2-40B4-BE49-F238E27FC236}">
                <a16:creationId xmlns:a16="http://schemas.microsoft.com/office/drawing/2014/main" id="{29CF2A04-CC0B-4485-AD16-EF632731157B}"/>
              </a:ext>
            </a:extLst>
          </p:cNvPr>
          <p:cNvSpPr/>
          <p:nvPr userDrawn="1"/>
        </p:nvSpPr>
        <p:spPr>
          <a:xfrm>
            <a:off x="0" y="0"/>
            <a:ext cx="12192000" cy="4920343"/>
          </a:xfrm>
          <a:prstGeom prst="rect">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999F3D5B-D39E-4592-99DF-BA309FB226F4}"/>
              </a:ext>
            </a:extLst>
          </p:cNvPr>
          <p:cNvPicPr>
            <a:picLocks noChangeAspect="1"/>
          </p:cNvPicPr>
          <p:nvPr userDrawn="1"/>
        </p:nvPicPr>
        <p:blipFill>
          <a:blip r:embed="rId3">
            <a:extLst>
              <a:ext uri="{28A0092B-C50C-407E-A947-70E740481C1C}">
                <a14:useLocalDpi xmlns:a14="http://schemas.microsoft.com/office/drawing/2010/main" val="0"/>
              </a:ext>
            </a:extLst>
          </a:blip>
          <a:srcRect b="7985"/>
          <a:stretch>
            <a:fillRect/>
          </a:stretch>
        </p:blipFill>
        <p:spPr bwMode="auto">
          <a:xfrm>
            <a:off x="838200" y="411140"/>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8524C34-9162-400B-A6EC-C3B46B47C3C7}"/>
              </a:ext>
            </a:extLst>
          </p:cNvPr>
          <p:cNvSpPr txBox="1"/>
          <p:nvPr userDrawn="1"/>
        </p:nvSpPr>
        <p:spPr bwMode="auto">
          <a:xfrm>
            <a:off x="729343" y="3231356"/>
            <a:ext cx="7293428" cy="718145"/>
          </a:xfrm>
          <a:prstGeom prst="rect">
            <a:avLst/>
          </a:prstGeom>
          <a:noFill/>
          <a:ln w="12700">
            <a:noFill/>
            <a:miter lim="800000"/>
            <a:headEnd/>
            <a:tailEnd/>
          </a:ln>
        </p:spPr>
        <p:txBody>
          <a:bodyPr wrap="square" lIns="50800" tIns="50800" rIns="50800" bIns="50800" rtlCol="0">
            <a:prstTxWarp prst="textNoShape">
              <a:avLst/>
            </a:prstTxWarp>
            <a:spAutoFit/>
          </a:bodyPr>
          <a:lstStyle/>
          <a:p>
            <a:pPr eaLnBrk="0" hangingPunct="0">
              <a:buSzPct val="58000"/>
            </a:pPr>
            <a:r>
              <a:rPr lang="en-US" sz="4000">
                <a:solidFill>
                  <a:schemeClr val="bg1"/>
                </a:solidFill>
                <a:latin typeface="Avenir Next LT Pro" panose="020B0504020202020204" pitchFamily="34" charset="0"/>
              </a:rPr>
              <a:t>Healthcare Empowered®</a:t>
            </a:r>
            <a:endParaRPr lang="en-US" sz="4000" kern="0">
              <a:solidFill>
                <a:schemeClr val="bg1"/>
              </a:solidFill>
              <a:latin typeface="Avenir Next LT Pro" panose="020B0504020202020204" pitchFamily="34" charset="0"/>
              <a:sym typeface="Calibri" charset="0"/>
            </a:endParaRPr>
          </a:p>
        </p:txBody>
      </p:sp>
    </p:spTree>
    <p:extLst>
      <p:ext uri="{BB962C8B-B14F-4D97-AF65-F5344CB8AC3E}">
        <p14:creationId xmlns:p14="http://schemas.microsoft.com/office/powerpoint/2010/main" val="2363569671"/>
      </p:ext>
    </p:extLst>
  </p:cSld>
  <p:clrMapOvr>
    <a:overrideClrMapping bg1="lt1" tx1="dk1" bg2="lt2" tx2="dk2" accent1="accent1" accent2="accent2" accent3="accent3" accent4="accent4" accent5="accent5" accent6="accent6" hlink="hlink" folHlink="folHlink"/>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End_Client Presentation">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computer&#10;&#10;Description automatically generated">
            <a:extLst>
              <a:ext uri="{FF2B5EF4-FFF2-40B4-BE49-F238E27FC236}">
                <a16:creationId xmlns:a16="http://schemas.microsoft.com/office/drawing/2014/main" id="{441BF4A3-8773-44E9-BC3F-222F9F94B3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284" r="11462" b="28195"/>
          <a:stretch/>
        </p:blipFill>
        <p:spPr>
          <a:xfrm>
            <a:off x="0" y="1"/>
            <a:ext cx="12191999" cy="4920342"/>
          </a:xfrm>
          <a:prstGeom prst="rect">
            <a:avLst/>
          </a:prstGeom>
          <a:effectLst/>
        </p:spPr>
      </p:pic>
      <p:sp>
        <p:nvSpPr>
          <p:cNvPr id="8" name="TextBox 7">
            <a:extLst>
              <a:ext uri="{FF2B5EF4-FFF2-40B4-BE49-F238E27FC236}">
                <a16:creationId xmlns:a16="http://schemas.microsoft.com/office/drawing/2014/main" id="{3DDEC6DB-5B7C-4A0E-8A57-1058E344A322}"/>
              </a:ext>
            </a:extLst>
          </p:cNvPr>
          <p:cNvSpPr txBox="1"/>
          <p:nvPr userDrawn="1"/>
        </p:nvSpPr>
        <p:spPr bwMode="auto">
          <a:xfrm>
            <a:off x="691242" y="6472644"/>
            <a:ext cx="4677508" cy="271869"/>
          </a:xfrm>
          <a:prstGeom prst="rect">
            <a:avLst/>
          </a:prstGeom>
          <a:noFill/>
          <a:ln w="12700">
            <a:noFill/>
            <a:miter lim="800000"/>
            <a:headEnd/>
            <a:tailEnd/>
          </a:ln>
        </p:spPr>
        <p:txBody>
          <a:bodyPr wrap="square" lIns="50800" tIns="50800" rIns="50800" bIns="50800" rtlCol="0">
            <a:prstTxWarp prst="textNoShape">
              <a:avLst/>
            </a:prstTxWarp>
            <a:spAutoFit/>
          </a:bodyPr>
          <a:lstStyle/>
          <a:p>
            <a:pPr algn="l" eaLnBrk="0" hangingPunct="0">
              <a:spcBef>
                <a:spcPts val="0"/>
              </a:spcBef>
              <a:buSzPct val="58000"/>
            </a:pPr>
            <a:r>
              <a:rPr lang="en-US" sz="1050" kern="0">
                <a:solidFill>
                  <a:srgbClr val="898989"/>
                </a:solidFill>
                <a:latin typeface="Avenir Next LT Pro" panose="020B0504020202020204" pitchFamily="34" charset="0"/>
                <a:ea typeface="+mn-ea"/>
                <a:cs typeface="+mn-cs"/>
                <a:sym typeface="Calibri" charset="0"/>
              </a:rPr>
              <a:t>© 2021 by Inovalon. All rights reserved.</a:t>
            </a:r>
          </a:p>
        </p:txBody>
      </p:sp>
      <p:sp>
        <p:nvSpPr>
          <p:cNvPr id="12" name="Rectangle 11">
            <a:extLst>
              <a:ext uri="{FF2B5EF4-FFF2-40B4-BE49-F238E27FC236}">
                <a16:creationId xmlns:a16="http://schemas.microsoft.com/office/drawing/2014/main" id="{29CF2A04-CC0B-4485-AD16-EF632731157B}"/>
              </a:ext>
            </a:extLst>
          </p:cNvPr>
          <p:cNvSpPr/>
          <p:nvPr userDrawn="1"/>
        </p:nvSpPr>
        <p:spPr>
          <a:xfrm>
            <a:off x="0" y="0"/>
            <a:ext cx="12192000" cy="4920343"/>
          </a:xfrm>
          <a:prstGeom prst="rect">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999F3D5B-D39E-4592-99DF-BA309FB226F4}"/>
              </a:ext>
            </a:extLst>
          </p:cNvPr>
          <p:cNvPicPr>
            <a:picLocks noChangeAspect="1"/>
          </p:cNvPicPr>
          <p:nvPr userDrawn="1"/>
        </p:nvPicPr>
        <p:blipFill>
          <a:blip r:embed="rId3">
            <a:extLst>
              <a:ext uri="{28A0092B-C50C-407E-A947-70E740481C1C}">
                <a14:useLocalDpi xmlns:a14="http://schemas.microsoft.com/office/drawing/2010/main" val="0"/>
              </a:ext>
            </a:extLst>
          </a:blip>
          <a:srcRect b="7985"/>
          <a:stretch>
            <a:fillRect/>
          </a:stretch>
        </p:blipFill>
        <p:spPr bwMode="auto">
          <a:xfrm>
            <a:off x="838200" y="411140"/>
            <a:ext cx="17399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icture Placeholder 2">
            <a:extLst>
              <a:ext uri="{FF2B5EF4-FFF2-40B4-BE49-F238E27FC236}">
                <a16:creationId xmlns:a16="http://schemas.microsoft.com/office/drawing/2014/main" id="{3A477DD0-86D0-45B7-82CC-D7B095A778BF}"/>
              </a:ext>
            </a:extLst>
          </p:cNvPr>
          <p:cNvSpPr>
            <a:spLocks noGrp="1"/>
          </p:cNvSpPr>
          <p:nvPr>
            <p:ph type="pic" sz="quarter" idx="18" hasCustomPrompt="1"/>
          </p:nvPr>
        </p:nvSpPr>
        <p:spPr>
          <a:xfrm>
            <a:off x="9982199" y="5642352"/>
            <a:ext cx="1794009" cy="738491"/>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Client Logo</a:t>
            </a:r>
          </a:p>
        </p:txBody>
      </p:sp>
      <p:sp>
        <p:nvSpPr>
          <p:cNvPr id="13" name="TextBox 12">
            <a:extLst>
              <a:ext uri="{FF2B5EF4-FFF2-40B4-BE49-F238E27FC236}">
                <a16:creationId xmlns:a16="http://schemas.microsoft.com/office/drawing/2014/main" id="{81011D79-6CAC-486D-9CDF-F8AD669B9A71}"/>
              </a:ext>
            </a:extLst>
          </p:cNvPr>
          <p:cNvSpPr txBox="1"/>
          <p:nvPr userDrawn="1"/>
        </p:nvSpPr>
        <p:spPr bwMode="auto">
          <a:xfrm>
            <a:off x="729343" y="3231356"/>
            <a:ext cx="7293428" cy="718145"/>
          </a:xfrm>
          <a:prstGeom prst="rect">
            <a:avLst/>
          </a:prstGeom>
          <a:noFill/>
          <a:ln w="12700">
            <a:noFill/>
            <a:miter lim="800000"/>
            <a:headEnd/>
            <a:tailEnd/>
          </a:ln>
        </p:spPr>
        <p:txBody>
          <a:bodyPr wrap="square" lIns="50800" tIns="50800" rIns="50800" bIns="50800" rtlCol="0">
            <a:prstTxWarp prst="textNoShape">
              <a:avLst/>
            </a:prstTxWarp>
            <a:spAutoFit/>
          </a:bodyPr>
          <a:lstStyle/>
          <a:p>
            <a:pPr eaLnBrk="0" hangingPunct="0">
              <a:buSzPct val="58000"/>
            </a:pPr>
            <a:r>
              <a:rPr lang="en-US" sz="4000">
                <a:solidFill>
                  <a:schemeClr val="bg1"/>
                </a:solidFill>
                <a:latin typeface="Avenir Next LT Pro" panose="020B0504020202020204" pitchFamily="34" charset="0"/>
              </a:rPr>
              <a:t>Healthcare Empowered®</a:t>
            </a:r>
            <a:endParaRPr lang="en-US" sz="4000" kern="0">
              <a:solidFill>
                <a:schemeClr val="bg1"/>
              </a:solidFill>
              <a:latin typeface="Avenir Next LT Pro" panose="020B0504020202020204" pitchFamily="34" charset="0"/>
              <a:sym typeface="Calibri" charset="0"/>
            </a:endParaRPr>
          </a:p>
        </p:txBody>
      </p:sp>
    </p:spTree>
    <p:extLst>
      <p:ext uri="{BB962C8B-B14F-4D97-AF65-F5344CB8AC3E}">
        <p14:creationId xmlns:p14="http://schemas.microsoft.com/office/powerpoint/2010/main" val="215449211"/>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448" userDrawn="1">
          <p15:clr>
            <a:srgbClr val="FBAE40"/>
          </p15:clr>
        </p15:guide>
        <p15:guide id="2" pos="45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Text &amp; Graphic">
    <p:spTree>
      <p:nvGrpSpPr>
        <p:cNvPr id="1" name=""/>
        <p:cNvGrpSpPr/>
        <p:nvPr/>
      </p:nvGrpSpPr>
      <p:grpSpPr>
        <a:xfrm>
          <a:off x="0" y="0"/>
          <a:ext cx="0" cy="0"/>
          <a:chOff x="0" y="0"/>
          <a:chExt cx="0" cy="0"/>
        </a:xfrm>
      </p:grpSpPr>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15"/>
          </p:nvPr>
        </p:nvSpPr>
        <p:spPr>
          <a:xfrm>
            <a:off x="407988" y="1081609"/>
            <a:ext cx="11328401" cy="97579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0" name="Title 9"/>
          <p:cNvSpPr>
            <a:spLocks noGrp="1"/>
          </p:cNvSpPr>
          <p:nvPr>
            <p:ph type="title"/>
          </p:nvPr>
        </p:nvSpPr>
        <p:spPr>
          <a:xfrm>
            <a:off x="410766" y="0"/>
            <a:ext cx="11325623" cy="1061889"/>
          </a:xfrm>
        </p:spPr>
        <p:txBody>
          <a:bodyPr/>
          <a:lstStyle>
            <a:lvl1pPr>
              <a:defRPr>
                <a:solidFill>
                  <a:schemeClr val="accent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1" name="Picture Placeholder 2">
            <a:extLst>
              <a:ext uri="{FF2B5EF4-FFF2-40B4-BE49-F238E27FC236}">
                <a16:creationId xmlns:a16="http://schemas.microsoft.com/office/drawing/2014/main" id="{3613B7B9-2728-4924-A419-42B30B28E3FF}"/>
              </a:ext>
            </a:extLst>
          </p:cNvPr>
          <p:cNvSpPr>
            <a:spLocks noGrp="1"/>
          </p:cNvSpPr>
          <p:nvPr>
            <p:ph type="pic" sz="quarter" idx="18"/>
          </p:nvPr>
        </p:nvSpPr>
        <p:spPr>
          <a:xfrm>
            <a:off x="407988" y="2286231"/>
            <a:ext cx="11376025"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2" name="Rectangle 11">
            <a:extLst>
              <a:ext uri="{FF2B5EF4-FFF2-40B4-BE49-F238E27FC236}">
                <a16:creationId xmlns:a16="http://schemas.microsoft.com/office/drawing/2014/main" id="{31B08BE4-1427-4448-8380-2AAB2A8F51AF}"/>
              </a:ext>
            </a:extLst>
          </p:cNvPr>
          <p:cNvSpPr/>
          <p:nvPr userDrawn="1"/>
        </p:nvSpPr>
        <p:spPr>
          <a:xfrm>
            <a:off x="-23812" y="1"/>
            <a:ext cx="12215812" cy="272142"/>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4077399191"/>
      </p:ext>
    </p:extLst>
  </p:cSld>
  <p:clrMapOvr>
    <a:masterClrMapping/>
  </p:clrMapOvr>
  <p:transition/>
  <p:extLst>
    <p:ext uri="{DCECCB84-F9BA-43D5-87BE-67443E8EF086}">
      <p15:sldGuideLst xmlns:p15="http://schemas.microsoft.com/office/powerpoint/2012/main">
        <p15:guide id="1" orient="horz" pos="1272"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amp; Graphic">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A3100C5-02C8-42D0-8158-011EB7F1540D}"/>
              </a:ext>
            </a:extLst>
          </p:cNvPr>
          <p:cNvSpPr>
            <a:spLocks noGrp="1"/>
          </p:cNvSpPr>
          <p:nvPr>
            <p:ph type="pic" sz="quarter" idx="18"/>
          </p:nvPr>
        </p:nvSpPr>
        <p:spPr>
          <a:xfrm>
            <a:off x="5280025" y="2344408"/>
            <a:ext cx="6503988" cy="3997325"/>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9" name="Rectangle 8"/>
          <p:cNvSpPr/>
          <p:nvPr userDrawn="1"/>
        </p:nvSpPr>
        <p:spPr>
          <a:xfrm>
            <a:off x="0" y="0"/>
            <a:ext cx="12192000" cy="2151523"/>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15"/>
          </p:nvPr>
        </p:nvSpPr>
        <p:spPr>
          <a:xfrm>
            <a:off x="407988" y="1081609"/>
            <a:ext cx="11328401" cy="97579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bg1"/>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1" name="Text Placeholder 6">
            <a:extLst>
              <a:ext uri="{FF2B5EF4-FFF2-40B4-BE49-F238E27FC236}">
                <a16:creationId xmlns:a16="http://schemas.microsoft.com/office/drawing/2014/main" id="{4AF9C665-21DD-4F40-A24D-211A3BC9AB9A}"/>
              </a:ext>
            </a:extLst>
          </p:cNvPr>
          <p:cNvSpPr>
            <a:spLocks noGrp="1"/>
          </p:cNvSpPr>
          <p:nvPr>
            <p:ph type="body" sz="quarter" idx="16"/>
          </p:nvPr>
        </p:nvSpPr>
        <p:spPr>
          <a:xfrm>
            <a:off x="407988" y="2344408"/>
            <a:ext cx="4490583" cy="3997768"/>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Arial"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321440" indent="-160721" algn="just">
              <a:lnSpc>
                <a:spcPct val="100000"/>
              </a:lnSpc>
              <a:spcBef>
                <a:spcPts val="844"/>
              </a:spcBef>
              <a:buClr>
                <a:schemeClr val="accent2"/>
              </a:buClr>
              <a:buSzPct val="100000"/>
              <a:buFont typeface="Calibri" pitchFamily="34" charset="0"/>
              <a:buChar char="•"/>
              <a:defRPr sz="1800">
                <a:solidFill>
                  <a:schemeClr val="tx1">
                    <a:lumMod val="65000"/>
                    <a:lumOff val="35000"/>
                  </a:schemeClr>
                </a:solidFill>
                <a:latin typeface="Avenir Next LT Pro" panose="020B0504020202020204" pitchFamily="34" charset="0"/>
                <a:cs typeface="DokChampa" panose="020B0604020202020204" pitchFamily="34" charset="-34"/>
              </a:defRPr>
            </a:lvl2pPr>
            <a:lvl3pPr marL="482161"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3pPr>
            <a:lvl4pPr marL="642882" indent="-160721"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4pPr>
            <a:lvl5pPr marL="901820" indent="-172998" algn="just">
              <a:lnSpc>
                <a:spcPct val="100000"/>
              </a:lnSpc>
              <a:spcBef>
                <a:spcPts val="844"/>
              </a:spcBef>
              <a:buClr>
                <a:schemeClr val="accent2"/>
              </a:buClr>
              <a:buSzPct val="100000"/>
              <a:buFont typeface="Calibri" pitchFamily="34" charset="0"/>
              <a:buChar char="–"/>
              <a:defRPr sz="1600">
                <a:solidFill>
                  <a:schemeClr val="tx1">
                    <a:lumMod val="65000"/>
                    <a:lumOff val="35000"/>
                  </a:schemeClr>
                </a:solidFill>
                <a:latin typeface="Avenir Next LT Pro" panose="020B0504020202020204" pitchFamily="34" charset="0"/>
                <a:cs typeface="DokChampa" panose="020B0604020202020204" pitchFamily="34" charset="-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8367878"/>
      </p:ext>
    </p:extLst>
  </p:cSld>
  <p:clrMapOvr>
    <a:masterClrMapping/>
  </p:clrMapOvr>
  <p:transition/>
  <p:extLst>
    <p:ext uri="{DCECCB84-F9BA-43D5-87BE-67443E8EF086}">
      <p15:sldGuideLst xmlns:p15="http://schemas.microsoft.com/office/powerpoint/2012/main">
        <p15:guide id="1" orient="horz" pos="1272">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Text">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407988" y="1400537"/>
            <a:ext cx="11328401" cy="500651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8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Tree>
    <p:extLst>
      <p:ext uri="{BB962C8B-B14F-4D97-AF65-F5344CB8AC3E}">
        <p14:creationId xmlns:p14="http://schemas.microsoft.com/office/powerpoint/2010/main" val="64744373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Icon &amp; Text">
    <p:spTree>
      <p:nvGrpSpPr>
        <p:cNvPr id="1" name=""/>
        <p:cNvGrpSpPr/>
        <p:nvPr/>
      </p:nvGrpSpPr>
      <p:grpSpPr>
        <a:xfrm>
          <a:off x="0" y="0"/>
          <a:ext cx="0" cy="0"/>
          <a:chOff x="0" y="0"/>
          <a:chExt cx="0" cy="0"/>
        </a:xfrm>
      </p:grpSpPr>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15"/>
          </p:nvPr>
        </p:nvSpPr>
        <p:spPr>
          <a:xfrm>
            <a:off x="407988" y="1081609"/>
            <a:ext cx="11328401" cy="97579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0" name="Title 9"/>
          <p:cNvSpPr>
            <a:spLocks noGrp="1"/>
          </p:cNvSpPr>
          <p:nvPr>
            <p:ph type="title"/>
          </p:nvPr>
        </p:nvSpPr>
        <p:spPr>
          <a:xfrm>
            <a:off x="407988" y="0"/>
            <a:ext cx="11328401" cy="1061889"/>
          </a:xfrm>
        </p:spPr>
        <p:txBody>
          <a:bodyPr/>
          <a:lstStyle>
            <a:lvl1pPr>
              <a:defRPr>
                <a:solidFill>
                  <a:schemeClr val="accent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Avenir Next LT Pro" panose="020B0504020202020204" pitchFamily="34" charset="0"/>
              </a:rPr>
              <a:pPr>
                <a:defRPr/>
              </a:pPr>
              <a:t>‹#›</a:t>
            </a:fld>
            <a:endParaRPr lang="en-US" sz="1050">
              <a:solidFill>
                <a:srgbClr val="898989"/>
              </a:solidFill>
              <a:latin typeface="Avenir Next LT Pro" panose="020B0504020202020204" pitchFamily="34" charset="0"/>
            </a:endParaRPr>
          </a:p>
        </p:txBody>
      </p:sp>
      <p:sp>
        <p:nvSpPr>
          <p:cNvPr id="11" name="Picture Placeholder 2">
            <a:extLst>
              <a:ext uri="{FF2B5EF4-FFF2-40B4-BE49-F238E27FC236}">
                <a16:creationId xmlns:a16="http://schemas.microsoft.com/office/drawing/2014/main" id="{3613B7B9-2728-4924-A419-42B30B28E3FF}"/>
              </a:ext>
            </a:extLst>
          </p:cNvPr>
          <p:cNvSpPr>
            <a:spLocks noGrp="1"/>
          </p:cNvSpPr>
          <p:nvPr>
            <p:ph type="pic" sz="quarter" idx="18"/>
          </p:nvPr>
        </p:nvSpPr>
        <p:spPr>
          <a:xfrm>
            <a:off x="713808" y="2286232"/>
            <a:ext cx="2607355" cy="2263998"/>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2" name="Rectangle 11">
            <a:extLst>
              <a:ext uri="{FF2B5EF4-FFF2-40B4-BE49-F238E27FC236}">
                <a16:creationId xmlns:a16="http://schemas.microsoft.com/office/drawing/2014/main" id="{31B08BE4-1427-4448-8380-2AAB2A8F51AF}"/>
              </a:ext>
            </a:extLst>
          </p:cNvPr>
          <p:cNvSpPr/>
          <p:nvPr userDrawn="1"/>
        </p:nvSpPr>
        <p:spPr>
          <a:xfrm>
            <a:off x="-23812" y="1"/>
            <a:ext cx="12215812" cy="272142"/>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Picture Placeholder 2">
            <a:extLst>
              <a:ext uri="{FF2B5EF4-FFF2-40B4-BE49-F238E27FC236}">
                <a16:creationId xmlns:a16="http://schemas.microsoft.com/office/drawing/2014/main" id="{FD8DEA6F-8373-479E-90AC-D6CA39BA3CF3}"/>
              </a:ext>
            </a:extLst>
          </p:cNvPr>
          <p:cNvSpPr>
            <a:spLocks noGrp="1"/>
          </p:cNvSpPr>
          <p:nvPr>
            <p:ph type="pic" sz="quarter" idx="19"/>
          </p:nvPr>
        </p:nvSpPr>
        <p:spPr>
          <a:xfrm>
            <a:off x="4792322" y="2286232"/>
            <a:ext cx="2607355" cy="2263998"/>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4D99DADE-1377-4C51-A46E-6B8673312C80}"/>
              </a:ext>
            </a:extLst>
          </p:cNvPr>
          <p:cNvSpPr>
            <a:spLocks noGrp="1"/>
          </p:cNvSpPr>
          <p:nvPr>
            <p:ph type="pic" sz="quarter" idx="20"/>
          </p:nvPr>
        </p:nvSpPr>
        <p:spPr>
          <a:xfrm>
            <a:off x="8764586" y="2286232"/>
            <a:ext cx="2607355" cy="2263998"/>
          </a:xfrm>
          <a:prstGeom prst="rect">
            <a:avLst/>
          </a:prstGeom>
        </p:spPr>
        <p:txBody>
          <a:bodyPr/>
          <a:lstStyle>
            <a:lvl1pPr marL="0" indent="0">
              <a:buNone/>
              <a:defRPr>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Text Placeholder 6">
            <a:extLst>
              <a:ext uri="{FF2B5EF4-FFF2-40B4-BE49-F238E27FC236}">
                <a16:creationId xmlns:a16="http://schemas.microsoft.com/office/drawing/2014/main" id="{E533F89E-07EA-42CD-9003-A6BF987A9114}"/>
              </a:ext>
            </a:extLst>
          </p:cNvPr>
          <p:cNvSpPr>
            <a:spLocks noGrp="1"/>
          </p:cNvSpPr>
          <p:nvPr>
            <p:ph type="body" sz="quarter" idx="21"/>
          </p:nvPr>
        </p:nvSpPr>
        <p:spPr>
          <a:xfrm>
            <a:off x="431800" y="4745038"/>
            <a:ext cx="3171372" cy="1187674"/>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6" name="Text Placeholder 6">
            <a:extLst>
              <a:ext uri="{FF2B5EF4-FFF2-40B4-BE49-F238E27FC236}">
                <a16:creationId xmlns:a16="http://schemas.microsoft.com/office/drawing/2014/main" id="{6C032F4C-D305-4565-ABEB-11935E717B93}"/>
              </a:ext>
            </a:extLst>
          </p:cNvPr>
          <p:cNvSpPr>
            <a:spLocks noGrp="1"/>
          </p:cNvSpPr>
          <p:nvPr>
            <p:ph type="body" sz="quarter" idx="22"/>
          </p:nvPr>
        </p:nvSpPr>
        <p:spPr>
          <a:xfrm>
            <a:off x="4510313" y="4745038"/>
            <a:ext cx="3171372" cy="1187674"/>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B7265C8E-07E7-4A61-BCC9-BF59CBB76D68}"/>
              </a:ext>
            </a:extLst>
          </p:cNvPr>
          <p:cNvSpPr>
            <a:spLocks noGrp="1"/>
          </p:cNvSpPr>
          <p:nvPr>
            <p:ph type="body" sz="quarter" idx="23"/>
          </p:nvPr>
        </p:nvSpPr>
        <p:spPr>
          <a:xfrm>
            <a:off x="8482578" y="4745037"/>
            <a:ext cx="3171372" cy="1187674"/>
          </a:xfrm>
          <a:prstGeom prst="rect">
            <a:avLst/>
          </a:prstGeom>
        </p:spPr>
        <p:txBody>
          <a:bodyPr lIns="64288" tIns="32144" rIns="64288" bIns="32144"/>
          <a:lstStyle>
            <a:lvl1pPr marL="0" indent="0" algn="ctr">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Tree>
    <p:extLst>
      <p:ext uri="{BB962C8B-B14F-4D97-AF65-F5344CB8AC3E}">
        <p14:creationId xmlns:p14="http://schemas.microsoft.com/office/powerpoint/2010/main" val="608862081"/>
      </p:ext>
    </p:extLst>
  </p:cSld>
  <p:clrMapOvr>
    <a:masterClrMapping/>
  </p:clrMapOvr>
  <p:transition/>
  <p:extLst>
    <p:ext uri="{DCECCB84-F9BA-43D5-87BE-67443E8EF086}">
      <p15:sldGuideLst xmlns:p15="http://schemas.microsoft.com/office/powerpoint/2012/main">
        <p15:guide id="1" orient="horz" pos="1272">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ow of Text &amp; Icon">
    <p:spTree>
      <p:nvGrpSpPr>
        <p:cNvPr id="1" name=""/>
        <p:cNvGrpSpPr/>
        <p:nvPr/>
      </p:nvGrpSpPr>
      <p:grpSpPr>
        <a:xfrm>
          <a:off x="0" y="0"/>
          <a:ext cx="0" cy="0"/>
          <a:chOff x="0" y="0"/>
          <a:chExt cx="0" cy="0"/>
        </a:xfrm>
      </p:grpSpPr>
      <p:sp>
        <p:nvSpPr>
          <p:cNvPr id="9" name="Rectangle 8"/>
          <p:cNvSpPr/>
          <p:nvPr userDrawn="1"/>
        </p:nvSpPr>
        <p:spPr>
          <a:xfrm>
            <a:off x="-23812" y="0"/>
            <a:ext cx="12215812" cy="1234909"/>
          </a:xfrm>
          <a:prstGeom prst="rect">
            <a:avLst/>
          </a:prstGeom>
          <a:gradFill>
            <a:gsLst>
              <a:gs pos="0">
                <a:srgbClr val="003D79">
                  <a:shade val="30000"/>
                  <a:satMod val="115000"/>
                </a:srgbClr>
              </a:gs>
              <a:gs pos="100000">
                <a:srgbClr val="0C619C"/>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p:cNvCxnSpPr/>
          <p:nvPr userDrawn="1"/>
        </p:nvCxnSpPr>
        <p:spPr>
          <a:xfrm>
            <a:off x="454025" y="6421438"/>
            <a:ext cx="1173797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410766" y="0"/>
            <a:ext cx="11325623" cy="1061889"/>
          </a:xfrm>
        </p:spPr>
        <p:txBody>
          <a:bodyPr/>
          <a:lstStyle>
            <a:lvl1pPr>
              <a:defRPr>
                <a:solidFill>
                  <a:schemeClr val="bg1"/>
                </a:solidFill>
                <a:latin typeface="Avenir Next LT Pro" panose="020B0504020202020204" pitchFamily="34" charset="0"/>
              </a:defRPr>
            </a:lvl1pPr>
          </a:lstStyle>
          <a:p>
            <a:r>
              <a:rPr lang="en-US"/>
              <a:t>Click to edit Master title style</a:t>
            </a:r>
          </a:p>
        </p:txBody>
      </p:sp>
      <p:sp>
        <p:nvSpPr>
          <p:cNvPr id="7" name="Footer Placeholder 4"/>
          <p:cNvSpPr>
            <a:spLocks noGrp="1"/>
          </p:cNvSpPr>
          <p:nvPr>
            <p:ph type="ftr" sz="quarter" idx="3"/>
          </p:nvPr>
        </p:nvSpPr>
        <p:spPr>
          <a:xfrm>
            <a:off x="407988" y="6424613"/>
            <a:ext cx="4114800" cy="365125"/>
          </a:xfrm>
          <a:prstGeom prst="rect">
            <a:avLst/>
          </a:prstGeom>
        </p:spPr>
        <p:txBody>
          <a:bodyPr anchor="ctr"/>
          <a:lstStyle>
            <a:lvl1pPr algn="l">
              <a:defRPr sz="1050" dirty="0" smtClean="0">
                <a:solidFill>
                  <a:srgbClr val="898989"/>
                </a:solidFill>
                <a:latin typeface="Avenir Next LT Pro" panose="020B0504020202020204" pitchFamily="34" charset="0"/>
              </a:defRPr>
            </a:lvl1pPr>
          </a:lstStyle>
          <a:p>
            <a:pPr>
              <a:defRPr/>
            </a:pPr>
            <a:r>
              <a:rPr lang="en-US"/>
              <a:t>INOV New Template (X.X.21) v1.0.0</a:t>
            </a:r>
          </a:p>
        </p:txBody>
      </p:sp>
      <p:sp>
        <p:nvSpPr>
          <p:cNvPr id="8" name="Text Box 3"/>
          <p:cNvSpPr txBox="1">
            <a:spLocks noChangeArrowheads="1"/>
          </p:cNvSpPr>
          <p:nvPr userDrawn="1"/>
        </p:nvSpPr>
        <p:spPr bwMode="auto">
          <a:xfrm>
            <a:off x="11353801" y="6429010"/>
            <a:ext cx="382588" cy="360727"/>
          </a:xfrm>
          <a:prstGeom prst="rect">
            <a:avLst/>
          </a:prstGeom>
          <a:noFill/>
          <a:ln w="12700">
            <a:noFill/>
            <a:miter lim="800000"/>
            <a:headEnd/>
            <a:tailEnd/>
          </a:ln>
          <a:effectLst/>
        </p:spPr>
        <p:txBody>
          <a:bodyPr vert="horz" wrap="none" lIns="64288" tIns="32144" rIns="64288" bIns="32144" numCol="1" rtlCol="0" anchor="ctr" anchorCtr="0" compatLnSpc="1">
            <a:prstTxWarp prst="textNoShape">
              <a:avLst/>
            </a:prstTxWarp>
          </a:bodyPr>
          <a:lstStyle>
            <a:defPPr>
              <a:defRPr lang="en-US"/>
            </a:defPPr>
            <a:lvl1pPr algn="ctr" rtl="0" eaLnBrk="1" fontAlgn="auto" hangingPunct="1">
              <a:spcBef>
                <a:spcPts val="0"/>
              </a:spcBef>
              <a:spcAft>
                <a:spcPts val="0"/>
              </a:spcAft>
              <a:defRPr sz="900" kern="1200">
                <a:solidFill>
                  <a:schemeClr val="tx1">
                    <a:lumMod val="75000"/>
                    <a:lumOff val="25000"/>
                  </a:schemeClr>
                </a:solidFill>
                <a:latin typeface="Arial" panose="020B0604020202020204" pitchFamily="34" charset="0"/>
                <a:ea typeface="+mn-ea"/>
                <a:cs typeface="Arial" panose="020B0604020202020204" pitchFamily="34" charset="0"/>
                <a:sym typeface="Calibri Bold"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F94D65D6-CD88-49C3-86DF-299315145E23}" type="slidenum">
              <a:rPr lang="en-US" sz="1050" smtClean="0">
                <a:solidFill>
                  <a:srgbClr val="898989"/>
                </a:solidFill>
                <a:latin typeface="+mn-lt"/>
              </a:rPr>
              <a:pPr>
                <a:defRPr/>
              </a:pPr>
              <a:t>‹#›</a:t>
            </a:fld>
            <a:endParaRPr lang="en-US" sz="1050">
              <a:solidFill>
                <a:srgbClr val="898989"/>
              </a:solidFill>
              <a:latin typeface="+mn-lt"/>
            </a:endParaRPr>
          </a:p>
        </p:txBody>
      </p:sp>
      <p:sp>
        <p:nvSpPr>
          <p:cNvPr id="11" name="Text Placeholder 6">
            <a:extLst>
              <a:ext uri="{FF2B5EF4-FFF2-40B4-BE49-F238E27FC236}">
                <a16:creationId xmlns:a16="http://schemas.microsoft.com/office/drawing/2014/main" id="{473F2048-F861-49F7-ABA2-37F7B1AE9798}"/>
              </a:ext>
            </a:extLst>
          </p:cNvPr>
          <p:cNvSpPr>
            <a:spLocks noGrp="1"/>
          </p:cNvSpPr>
          <p:nvPr>
            <p:ph type="body" sz="quarter" idx="15"/>
          </p:nvPr>
        </p:nvSpPr>
        <p:spPr>
          <a:xfrm>
            <a:off x="1581147" y="1400538"/>
            <a:ext cx="10155239" cy="923274"/>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2" name="Picture Placeholder 2">
            <a:extLst>
              <a:ext uri="{FF2B5EF4-FFF2-40B4-BE49-F238E27FC236}">
                <a16:creationId xmlns:a16="http://schemas.microsoft.com/office/drawing/2014/main" id="{BAC1FA3B-6119-4804-BC76-1211B63241A7}"/>
              </a:ext>
            </a:extLst>
          </p:cNvPr>
          <p:cNvSpPr>
            <a:spLocks noGrp="1"/>
          </p:cNvSpPr>
          <p:nvPr>
            <p:ph type="pic" sz="quarter" idx="18"/>
          </p:nvPr>
        </p:nvSpPr>
        <p:spPr>
          <a:xfrm>
            <a:off x="407988" y="1400537"/>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261CB2D5-AC9E-4F2D-AADC-D6BF672E8AE1}"/>
              </a:ext>
            </a:extLst>
          </p:cNvPr>
          <p:cNvSpPr>
            <a:spLocks noGrp="1"/>
          </p:cNvSpPr>
          <p:nvPr>
            <p:ph type="pic" sz="quarter" idx="19"/>
          </p:nvPr>
        </p:nvSpPr>
        <p:spPr>
          <a:xfrm>
            <a:off x="407987" y="2711203"/>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AFEB4CDF-15CE-4DAA-8765-09F78179CA2D}"/>
              </a:ext>
            </a:extLst>
          </p:cNvPr>
          <p:cNvSpPr>
            <a:spLocks noGrp="1"/>
          </p:cNvSpPr>
          <p:nvPr>
            <p:ph type="pic" sz="quarter" idx="20"/>
          </p:nvPr>
        </p:nvSpPr>
        <p:spPr>
          <a:xfrm>
            <a:off x="407986" y="4021869"/>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7E341500-15AA-4159-8ACA-7F545BEC0240}"/>
              </a:ext>
            </a:extLst>
          </p:cNvPr>
          <p:cNvSpPr>
            <a:spLocks noGrp="1"/>
          </p:cNvSpPr>
          <p:nvPr>
            <p:ph type="pic" sz="quarter" idx="21"/>
          </p:nvPr>
        </p:nvSpPr>
        <p:spPr>
          <a:xfrm>
            <a:off x="407985" y="5332535"/>
            <a:ext cx="948671" cy="923275"/>
          </a:xfrm>
          <a:prstGeom prst="rect">
            <a:avLst/>
          </a:prstGeom>
        </p:spPr>
        <p:txBody>
          <a:bodyPr/>
          <a:lstStyle>
            <a:lvl1pPr marL="0" indent="0" algn="ctr">
              <a:buNone/>
              <a:defRPr sz="1050">
                <a:solidFill>
                  <a:schemeClr val="tx1">
                    <a:lumMod val="65000"/>
                    <a:lumOff val="35000"/>
                  </a:schemeClr>
                </a:solidFill>
                <a:latin typeface="Avenir Next LT Pro" panose="020B0504020202020204" pitchFamily="34" charset="0"/>
              </a:defRPr>
            </a:lvl1pPr>
          </a:lstStyle>
          <a:p>
            <a:r>
              <a:rPr lang="en-US"/>
              <a:t>Click icon to add picture</a:t>
            </a:r>
          </a:p>
        </p:txBody>
      </p:sp>
      <p:sp>
        <p:nvSpPr>
          <p:cNvPr id="16" name="Text Placeholder 6">
            <a:extLst>
              <a:ext uri="{FF2B5EF4-FFF2-40B4-BE49-F238E27FC236}">
                <a16:creationId xmlns:a16="http://schemas.microsoft.com/office/drawing/2014/main" id="{89F391FE-9740-4381-BBD0-796C8860BAD0}"/>
              </a:ext>
            </a:extLst>
          </p:cNvPr>
          <p:cNvSpPr>
            <a:spLocks noGrp="1"/>
          </p:cNvSpPr>
          <p:nvPr>
            <p:ph type="body" sz="quarter" idx="22"/>
          </p:nvPr>
        </p:nvSpPr>
        <p:spPr>
          <a:xfrm>
            <a:off x="1581147" y="2711207"/>
            <a:ext cx="10155239"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7" name="Text Placeholder 6">
            <a:extLst>
              <a:ext uri="{FF2B5EF4-FFF2-40B4-BE49-F238E27FC236}">
                <a16:creationId xmlns:a16="http://schemas.microsoft.com/office/drawing/2014/main" id="{D86320EC-8A7B-4989-BADE-E57C741A4661}"/>
              </a:ext>
            </a:extLst>
          </p:cNvPr>
          <p:cNvSpPr>
            <a:spLocks noGrp="1"/>
          </p:cNvSpPr>
          <p:nvPr>
            <p:ph type="body" sz="quarter" idx="23"/>
          </p:nvPr>
        </p:nvSpPr>
        <p:spPr>
          <a:xfrm>
            <a:off x="1581147" y="4021873"/>
            <a:ext cx="10155239"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
        <p:nvSpPr>
          <p:cNvPr id="18" name="Text Placeholder 6">
            <a:extLst>
              <a:ext uri="{FF2B5EF4-FFF2-40B4-BE49-F238E27FC236}">
                <a16:creationId xmlns:a16="http://schemas.microsoft.com/office/drawing/2014/main" id="{8845BC6C-3BDA-48A4-AC5E-A3CE854A4C19}"/>
              </a:ext>
            </a:extLst>
          </p:cNvPr>
          <p:cNvSpPr>
            <a:spLocks noGrp="1"/>
          </p:cNvSpPr>
          <p:nvPr>
            <p:ph type="body" sz="quarter" idx="24"/>
          </p:nvPr>
        </p:nvSpPr>
        <p:spPr>
          <a:xfrm>
            <a:off x="1581147" y="5332539"/>
            <a:ext cx="10155239" cy="923271"/>
          </a:xfrm>
          <a:prstGeom prst="rect">
            <a:avLst/>
          </a:prstGeom>
        </p:spPr>
        <p:txBody>
          <a:bodyPr lIns="64288" tIns="32144" rIns="64288" bIns="32144"/>
          <a:lstStyle>
            <a:lvl1pPr marL="0" indent="0" algn="just">
              <a:lnSpc>
                <a:spcPct val="100000"/>
              </a:lnSpc>
              <a:spcBef>
                <a:spcPts val="844"/>
              </a:spcBef>
              <a:buClr>
                <a:schemeClr val="accent2"/>
              </a:buClr>
              <a:buSzPct val="100000"/>
              <a:buFont typeface="Calibri" pitchFamily="34" charset="0"/>
              <a:buNone/>
              <a:defRPr sz="1600">
                <a:solidFill>
                  <a:schemeClr val="tx1">
                    <a:lumMod val="65000"/>
                    <a:lumOff val="35000"/>
                  </a:schemeClr>
                </a:solidFill>
                <a:latin typeface="Avenir Next LT Pro" panose="020B0504020202020204" pitchFamily="34" charset="0"/>
                <a:cs typeface="DokChampa" panose="020B0604020202020204" pitchFamily="34" charset="-34"/>
              </a:defRPr>
            </a:lvl1pPr>
            <a:lvl2pPr marL="482161" indent="-235500">
              <a:lnSpc>
                <a:spcPct val="100000"/>
              </a:lnSpc>
              <a:spcBef>
                <a:spcPts val="844"/>
              </a:spcBef>
              <a:buClr>
                <a:schemeClr val="accent2"/>
              </a:buClr>
              <a:buSzPct val="100000"/>
              <a:buFont typeface="Calibri" pitchFamily="34" charset="0"/>
              <a:buChar char="–"/>
              <a:defRPr sz="2000"/>
            </a:lvl2pPr>
            <a:lvl3pPr marL="683062" indent="-200901">
              <a:lnSpc>
                <a:spcPct val="100000"/>
              </a:lnSpc>
              <a:spcBef>
                <a:spcPts val="844"/>
              </a:spcBef>
              <a:buClr>
                <a:schemeClr val="accent2"/>
              </a:buClr>
              <a:buSzPct val="100000"/>
              <a:buFont typeface="Arial" pitchFamily="34" charset="0"/>
              <a:buChar char="•"/>
              <a:defRPr sz="1700"/>
            </a:lvl3pPr>
            <a:lvl4pPr marL="917446" indent="-223222">
              <a:lnSpc>
                <a:spcPct val="100000"/>
              </a:lnSpc>
              <a:spcBef>
                <a:spcPts val="844"/>
              </a:spcBef>
              <a:buClr>
                <a:schemeClr val="accent2"/>
              </a:buClr>
              <a:buSzPct val="100000"/>
              <a:buFont typeface="Calibri" pitchFamily="34" charset="0"/>
              <a:buChar char="–"/>
              <a:defRPr sz="1400"/>
            </a:lvl4pPr>
            <a:lvl5pPr marL="1169687" indent="-223222">
              <a:lnSpc>
                <a:spcPct val="100000"/>
              </a:lnSpc>
              <a:spcBef>
                <a:spcPts val="844"/>
              </a:spcBef>
              <a:buClr>
                <a:schemeClr val="accent2"/>
              </a:buClr>
              <a:buSzPct val="100000"/>
              <a:buFont typeface="Arial" pitchFamily="34" charset="0"/>
              <a:buChar char="•"/>
              <a:defRPr sz="1300"/>
            </a:lvl5pPr>
            <a:lvl6pPr marL="1406304" indent="-223222">
              <a:buClr>
                <a:schemeClr val="accent2"/>
              </a:buClr>
              <a:buSzPct val="100000"/>
              <a:buFont typeface="Calibri" pitchFamily="34" charset="0"/>
              <a:buChar char="–"/>
              <a:defRPr sz="1100"/>
            </a:lvl6pPr>
            <a:lvl7pPr>
              <a:buClr>
                <a:schemeClr val="accent2"/>
              </a:buClr>
              <a:buSzPct val="100000"/>
              <a:defRPr sz="1100"/>
            </a:lvl7pPr>
            <a:lvl8pPr>
              <a:buClr>
                <a:schemeClr val="accent2"/>
              </a:buClr>
              <a:buSzPct val="100000"/>
              <a:buFont typeface="Calibri" pitchFamily="34" charset="0"/>
              <a:buChar char="–"/>
              <a:defRPr sz="1100"/>
            </a:lvl8pPr>
            <a:lvl9pPr>
              <a:buClr>
                <a:schemeClr val="accent2"/>
              </a:buClr>
              <a:buSzPct val="100000"/>
              <a:buFont typeface="Arial" pitchFamily="34" charset="0"/>
              <a:buNone/>
              <a:defRPr sz="1100"/>
            </a:lvl9pPr>
          </a:lstStyle>
          <a:p>
            <a:pPr lvl="0"/>
            <a:r>
              <a:rPr lang="en-US"/>
              <a:t>Click to edit Master text styles</a:t>
            </a:r>
          </a:p>
        </p:txBody>
      </p:sp>
    </p:spTree>
    <p:extLst>
      <p:ext uri="{BB962C8B-B14F-4D97-AF65-F5344CB8AC3E}">
        <p14:creationId xmlns:p14="http://schemas.microsoft.com/office/powerpoint/2010/main" val="251477367"/>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4" name="Title Placeholder 9"/>
          <p:cNvSpPr>
            <a:spLocks noGrp="1"/>
          </p:cNvSpPr>
          <p:nvPr>
            <p:ph type="title"/>
          </p:nvPr>
        </p:nvSpPr>
        <p:spPr bwMode="auto">
          <a:xfrm>
            <a:off x="410767" y="162223"/>
            <a:ext cx="11316946" cy="899666"/>
          </a:xfrm>
          <a:prstGeom prst="rect">
            <a:avLst/>
          </a:prstGeom>
          <a:noFill/>
          <a:ln w="9525">
            <a:noFill/>
            <a:miter lim="800000"/>
            <a:headEnd/>
            <a:tailEnd/>
          </a:ln>
        </p:spPr>
        <p:txBody>
          <a:bodyPr vert="horz" wrap="square" lIns="64288" tIns="32144" rIns="64288" bIns="32144" numCol="1" anchor="b" anchorCtr="0" compatLnSpc="1">
            <a:prstTxWarp prst="textNoShape">
              <a:avLst/>
            </a:prstTxWarp>
          </a:bodyPr>
          <a:lstStyle/>
          <a:p>
            <a:pPr lvl="0"/>
            <a:r>
              <a:rPr lang="en-US"/>
              <a:t>Click to edit Master title</a:t>
            </a:r>
          </a:p>
        </p:txBody>
      </p:sp>
    </p:spTree>
    <p:extLst>
      <p:ext uri="{BB962C8B-B14F-4D97-AF65-F5344CB8AC3E}">
        <p14:creationId xmlns:p14="http://schemas.microsoft.com/office/powerpoint/2010/main" val="2029894058"/>
      </p:ext>
    </p:extLst>
  </p:cSld>
  <p:clrMap bg1="lt1" tx1="dk1" bg2="lt2" tx2="dk2" accent1="accent1" accent2="accent2" accent3="accent3" accent4="accent4" accent5="accent5" accent6="accent6" hlink="hlink" folHlink="folHlink"/>
  <p:sldLayoutIdLst>
    <p:sldLayoutId id="2147483676" r:id="rId1"/>
    <p:sldLayoutId id="2147483687" r:id="rId2"/>
    <p:sldLayoutId id="2147483682" r:id="rId3"/>
    <p:sldLayoutId id="2147483684" r:id="rId4"/>
    <p:sldLayoutId id="2147483659" r:id="rId5"/>
    <p:sldLayoutId id="2147483675" r:id="rId6"/>
    <p:sldLayoutId id="2147483668" r:id="rId7"/>
    <p:sldLayoutId id="2147483695" r:id="rId8"/>
    <p:sldLayoutId id="2147483686" r:id="rId9"/>
    <p:sldLayoutId id="2147483692" r:id="rId10"/>
    <p:sldLayoutId id="2147483673" r:id="rId11"/>
    <p:sldLayoutId id="2147483674" r:id="rId12"/>
    <p:sldLayoutId id="2147483694" r:id="rId13"/>
    <p:sldLayoutId id="2147483685" r:id="rId14"/>
    <p:sldLayoutId id="2147483669" r:id="rId15"/>
    <p:sldLayoutId id="2147483678" r:id="rId16"/>
    <p:sldLayoutId id="2147483683" r:id="rId17"/>
    <p:sldLayoutId id="2147483691" r:id="rId18"/>
    <p:sldLayoutId id="2147483690" r:id="rId19"/>
    <p:sldLayoutId id="2147483689" r:id="rId20"/>
    <p:sldLayoutId id="2147483693" r:id="rId21"/>
    <p:sldLayoutId id="2147483680" r:id="rId22"/>
    <p:sldLayoutId id="2147483703" r:id="rId23"/>
    <p:sldLayoutId id="2147483705" r:id="rId24"/>
    <p:sldLayoutId id="2147483697" r:id="rId25"/>
    <p:sldLayoutId id="2147483698" r:id="rId26"/>
    <p:sldLayoutId id="2147483701" r:id="rId27"/>
    <p:sldLayoutId id="2147483700" r:id="rId28"/>
    <p:sldLayoutId id="2147483702" r:id="rId29"/>
    <p:sldLayoutId id="2147483704" r:id="rId30"/>
    <p:sldLayoutId id="2147483706" r:id="rId31"/>
    <p:sldLayoutId id="2147483707" r:id="rId32"/>
    <p:sldLayoutId id="2147483708" r:id="rId33"/>
    <p:sldLayoutId id="2147483709" r:id="rId34"/>
    <p:sldLayoutId id="2147483710" r:id="rId35"/>
    <p:sldLayoutId id="2147483711" r:id="rId36"/>
    <p:sldLayoutId id="2147483712" r:id="rId37"/>
    <p:sldLayoutId id="2147483713" r:id="rId38"/>
    <p:sldLayoutId id="2147483714" r:id="rId39"/>
    <p:sldLayoutId id="2147483715" r:id="rId40"/>
    <p:sldLayoutId id="2147483716" r:id="rId41"/>
    <p:sldLayoutId id="2147483717" r:id="rId42"/>
    <p:sldLayoutId id="2147483718" r:id="rId43"/>
    <p:sldLayoutId id="2147483719" r:id="rId44"/>
    <p:sldLayoutId id="2147483720" r:id="rId45"/>
    <p:sldLayoutId id="2147483721" r:id="rId46"/>
    <p:sldLayoutId id="2147483681" r:id="rId47"/>
    <p:sldLayoutId id="2147483696" r:id="rId48"/>
  </p:sldLayoutIdLst>
  <p:transition/>
  <p:hf sldNum="0" hdr="0" ftr="0" dt="0"/>
  <p:txStyles>
    <p:titleStyle>
      <a:lvl1pPr algn="l" rtl="0" eaLnBrk="1" fontAlgn="base" hangingPunct="1">
        <a:spcBef>
          <a:spcPct val="0"/>
        </a:spcBef>
        <a:spcAft>
          <a:spcPct val="0"/>
        </a:spcAft>
        <a:defRPr sz="4000" b="0">
          <a:solidFill>
            <a:schemeClr val="tx1">
              <a:lumMod val="65000"/>
              <a:lumOff val="35000"/>
            </a:schemeClr>
          </a:solidFill>
          <a:latin typeface="DokChampa" panose="020B0604020202020204" pitchFamily="34" charset="-34"/>
          <a:ea typeface="+mj-ea"/>
          <a:cs typeface="DokChampa" panose="020B0604020202020204" pitchFamily="34" charset="-34"/>
        </a:defRPr>
      </a:lvl1pPr>
      <a:lvl2pPr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2pPr>
      <a:lvl3pPr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3pPr>
      <a:lvl4pPr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4pPr>
      <a:lvl5pPr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5pPr>
      <a:lvl6pPr marL="321440"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6pPr>
      <a:lvl7pPr marL="642882"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7pPr>
      <a:lvl8pPr marL="964323"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8pPr>
      <a:lvl9pPr marL="1285763" algn="l" rtl="0" eaLnBrk="1" fontAlgn="base" hangingPunct="1">
        <a:spcBef>
          <a:spcPct val="0"/>
        </a:spcBef>
        <a:spcAft>
          <a:spcPct val="0"/>
        </a:spcAft>
        <a:defRPr sz="2500" b="1">
          <a:solidFill>
            <a:srgbClr val="002F63"/>
          </a:solidFill>
          <a:latin typeface="Garamond" charset="0"/>
          <a:ea typeface="ヒラギノ角ゴ ProN W6" charset="-128"/>
          <a:cs typeface="ヒラギノ角ゴ ProN W6" charset="-128"/>
        </a:defRPr>
      </a:lvl9pPr>
    </p:titleStyle>
    <p:bodyStyle>
      <a:lvl1pPr marL="223222"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pitchFamily="34" charset="0"/>
        </a:defRPr>
      </a:lvl1pPr>
      <a:lvl2pPr marL="366085"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pitchFamily="34" charset="0"/>
        </a:defRPr>
      </a:lvl2pPr>
      <a:lvl3pPr marL="544664"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pitchFamily="34" charset="0"/>
        </a:defRPr>
      </a:lvl3pPr>
      <a:lvl4pPr marL="723242"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pitchFamily="34" charset="0"/>
        </a:defRPr>
      </a:lvl4pPr>
      <a:lvl5pPr marL="901820"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pitchFamily="34" charset="0"/>
        </a:defRPr>
      </a:lvl5pPr>
      <a:lvl6pPr marL="1223261"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charset="0"/>
        </a:defRPr>
      </a:lvl6pPr>
      <a:lvl7pPr marL="1544702"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charset="0"/>
        </a:defRPr>
      </a:lvl7pPr>
      <a:lvl8pPr marL="1866143"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charset="0"/>
        </a:defRPr>
      </a:lvl8pPr>
      <a:lvl9pPr marL="2187584" indent="-223222" algn="l" rtl="0" eaLnBrk="1" fontAlgn="base" hangingPunct="1">
        <a:lnSpc>
          <a:spcPct val="40000"/>
        </a:lnSpc>
        <a:spcBef>
          <a:spcPts val="1687"/>
        </a:spcBef>
        <a:spcAft>
          <a:spcPct val="0"/>
        </a:spcAft>
        <a:buSzPct val="58000"/>
        <a:buChar char="•"/>
        <a:defRPr sz="1700">
          <a:solidFill>
            <a:schemeClr val="tx1"/>
          </a:solidFill>
          <a:latin typeface="+mn-lt"/>
          <a:ea typeface="+mn-ea"/>
          <a:cs typeface="+mn-cs"/>
          <a:sym typeface="Calibri" charset="0"/>
        </a:defRPr>
      </a:lvl9pPr>
    </p:bodyStyle>
    <p:otherStyle>
      <a:defPPr>
        <a:defRPr lang="en-US"/>
      </a:defPPr>
      <a:lvl1pPr marL="0" algn="l" defTabSz="321440" rtl="0" eaLnBrk="1" latinLnBrk="0" hangingPunct="1">
        <a:defRPr sz="1300" kern="1200">
          <a:solidFill>
            <a:schemeClr val="tx1"/>
          </a:solidFill>
          <a:latin typeface="+mn-lt"/>
          <a:ea typeface="+mn-ea"/>
          <a:cs typeface="+mn-cs"/>
        </a:defRPr>
      </a:lvl1pPr>
      <a:lvl2pPr marL="321440" algn="l" defTabSz="321440" rtl="0" eaLnBrk="1" latinLnBrk="0" hangingPunct="1">
        <a:defRPr sz="1300" kern="1200">
          <a:solidFill>
            <a:schemeClr val="tx1"/>
          </a:solidFill>
          <a:latin typeface="+mn-lt"/>
          <a:ea typeface="+mn-ea"/>
          <a:cs typeface="+mn-cs"/>
        </a:defRPr>
      </a:lvl2pPr>
      <a:lvl3pPr marL="642882" algn="l" defTabSz="321440" rtl="0" eaLnBrk="1" latinLnBrk="0" hangingPunct="1">
        <a:defRPr sz="1300" kern="1200">
          <a:solidFill>
            <a:schemeClr val="tx1"/>
          </a:solidFill>
          <a:latin typeface="+mn-lt"/>
          <a:ea typeface="+mn-ea"/>
          <a:cs typeface="+mn-cs"/>
        </a:defRPr>
      </a:lvl3pPr>
      <a:lvl4pPr marL="964323" algn="l" defTabSz="321440" rtl="0" eaLnBrk="1" latinLnBrk="0" hangingPunct="1">
        <a:defRPr sz="1300" kern="1200">
          <a:solidFill>
            <a:schemeClr val="tx1"/>
          </a:solidFill>
          <a:latin typeface="+mn-lt"/>
          <a:ea typeface="+mn-ea"/>
          <a:cs typeface="+mn-cs"/>
        </a:defRPr>
      </a:lvl4pPr>
      <a:lvl5pPr marL="1285763" algn="l" defTabSz="321440" rtl="0" eaLnBrk="1" latinLnBrk="0" hangingPunct="1">
        <a:defRPr sz="1300" kern="1200">
          <a:solidFill>
            <a:schemeClr val="tx1"/>
          </a:solidFill>
          <a:latin typeface="+mn-lt"/>
          <a:ea typeface="+mn-ea"/>
          <a:cs typeface="+mn-cs"/>
        </a:defRPr>
      </a:lvl5pPr>
      <a:lvl6pPr marL="1607205" algn="l" defTabSz="321440" rtl="0" eaLnBrk="1" latinLnBrk="0" hangingPunct="1">
        <a:defRPr sz="1300" kern="1200">
          <a:solidFill>
            <a:schemeClr val="tx1"/>
          </a:solidFill>
          <a:latin typeface="+mn-lt"/>
          <a:ea typeface="+mn-ea"/>
          <a:cs typeface="+mn-cs"/>
        </a:defRPr>
      </a:lvl6pPr>
      <a:lvl7pPr marL="1928645" algn="l" defTabSz="321440" rtl="0" eaLnBrk="1" latinLnBrk="0" hangingPunct="1">
        <a:defRPr sz="1300" kern="1200">
          <a:solidFill>
            <a:schemeClr val="tx1"/>
          </a:solidFill>
          <a:latin typeface="+mn-lt"/>
          <a:ea typeface="+mn-ea"/>
          <a:cs typeface="+mn-cs"/>
        </a:defRPr>
      </a:lvl7pPr>
      <a:lvl8pPr marL="2250086" algn="l" defTabSz="321440" rtl="0" eaLnBrk="1" latinLnBrk="0" hangingPunct="1">
        <a:defRPr sz="1300" kern="1200">
          <a:solidFill>
            <a:schemeClr val="tx1"/>
          </a:solidFill>
          <a:latin typeface="+mn-lt"/>
          <a:ea typeface="+mn-ea"/>
          <a:cs typeface="+mn-cs"/>
        </a:defRPr>
      </a:lvl8pPr>
      <a:lvl9pPr marL="2571527" algn="l" defTabSz="321440"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journals.lww.com/ajnonline/Fulltext/2020/02000/Restoring_a_Burned_Out_Workforce.16.aspx"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73722F2-B32F-46D9-90AC-AB72F6CDE8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3" r="3887"/>
          <a:stretch/>
        </p:blipFill>
        <p:spPr bwMode="auto">
          <a:xfrm>
            <a:off x="20" y="10"/>
            <a:ext cx="12191980" cy="6857990"/>
          </a:xfrm>
          <a:prstGeom prst="rect">
            <a:avLst/>
          </a:prstGeom>
          <a:solidFill>
            <a:srgbClr val="FFFFFF"/>
          </a:solidFill>
        </p:spPr>
      </p:pic>
    </p:spTree>
    <p:extLst>
      <p:ext uri="{BB962C8B-B14F-4D97-AF65-F5344CB8AC3E}">
        <p14:creationId xmlns:p14="http://schemas.microsoft.com/office/powerpoint/2010/main" val="11179474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23"/>
          </p:nvPr>
        </p:nvSpPr>
        <p:spPr/>
        <p:txBody>
          <a:bodyPr/>
          <a:lstStyle/>
          <a:p>
            <a:r>
              <a:rPr lang="en-US"/>
              <a:t>Control labor costs.</a:t>
            </a:r>
          </a:p>
        </p:txBody>
      </p:sp>
      <p:sp>
        <p:nvSpPr>
          <p:cNvPr id="3" name="Title 2"/>
          <p:cNvSpPr>
            <a:spLocks noGrp="1"/>
          </p:cNvSpPr>
          <p:nvPr>
            <p:ph type="title"/>
          </p:nvPr>
        </p:nvSpPr>
        <p:spPr/>
        <p:txBody>
          <a:bodyPr/>
          <a:lstStyle/>
          <a:p>
            <a:r>
              <a:rPr lang="en-US"/>
              <a:t>Financial Dashboards</a:t>
            </a:r>
          </a:p>
        </p:txBody>
      </p:sp>
      <p:sp>
        <p:nvSpPr>
          <p:cNvPr id="4" name="Text Placeholder 3"/>
          <p:cNvSpPr>
            <a:spLocks noGrp="1"/>
          </p:cNvSpPr>
          <p:nvPr>
            <p:ph type="body" sz="quarter" idx="15"/>
          </p:nvPr>
        </p:nvSpPr>
        <p:spPr/>
        <p:txBody>
          <a:bodyPr/>
          <a:lstStyle/>
          <a:p>
            <a:pPr algn="l"/>
            <a:r>
              <a:rPr lang="en-US"/>
              <a:t>The Staffing Insights module helps you manage budgets and productivity so you can protect your bottom line.</a:t>
            </a:r>
          </a:p>
        </p:txBody>
      </p:sp>
      <p:pic>
        <p:nvPicPr>
          <p:cNvPr id="14" name="Picture Placeholder 13"/>
          <p:cNvPicPr>
            <a:picLocks noGrp="1" noChangeAspect="1"/>
          </p:cNvPicPr>
          <p:nvPr>
            <p:ph type="pic" sz="quarter" idx="22"/>
          </p:nvPr>
        </p:nvPicPr>
        <p:blipFill>
          <a:blip r:embed="rId2"/>
          <a:srcRect t="9951" b="9951"/>
          <a:stretch>
            <a:fillRect/>
          </a:stretch>
        </p:blipFill>
        <p:spPr>
          <a:prstGeom prst="rect">
            <a:avLst/>
          </a:prstGeom>
        </p:spPr>
      </p:pic>
      <p:sp>
        <p:nvSpPr>
          <p:cNvPr id="7" name="Text Placeholder 6"/>
          <p:cNvSpPr>
            <a:spLocks noGrp="1"/>
          </p:cNvSpPr>
          <p:nvPr>
            <p:ph type="body" sz="quarter" idx="24"/>
          </p:nvPr>
        </p:nvSpPr>
        <p:spPr/>
        <p:txBody>
          <a:bodyPr/>
          <a:lstStyle/>
          <a:p>
            <a:r>
              <a:rPr lang="en-US"/>
              <a:t>Configurable tiles – choose only the ones you want to see.</a:t>
            </a:r>
          </a:p>
        </p:txBody>
      </p:sp>
      <p:sp>
        <p:nvSpPr>
          <p:cNvPr id="8" name="Text Placeholder 7"/>
          <p:cNvSpPr>
            <a:spLocks noGrp="1"/>
          </p:cNvSpPr>
          <p:nvPr>
            <p:ph type="body" sz="quarter" idx="25"/>
          </p:nvPr>
        </p:nvSpPr>
        <p:spPr/>
        <p:txBody>
          <a:bodyPr/>
          <a:lstStyle/>
          <a:p>
            <a:r>
              <a:rPr lang="en-US"/>
              <a:t>See across the whole enterprise, drill down into a facility and dig deeper into specific departments.</a:t>
            </a:r>
          </a:p>
        </p:txBody>
      </p:sp>
      <p:sp>
        <p:nvSpPr>
          <p:cNvPr id="9" name="Text Placeholder 8"/>
          <p:cNvSpPr>
            <a:spLocks noGrp="1"/>
          </p:cNvSpPr>
          <p:nvPr>
            <p:ph type="body" sz="quarter" idx="26"/>
          </p:nvPr>
        </p:nvSpPr>
        <p:spPr/>
        <p:txBody>
          <a:bodyPr/>
          <a:lstStyle/>
          <a:p>
            <a:r>
              <a:rPr lang="en-US"/>
              <a:t>Avoid overtime.</a:t>
            </a:r>
          </a:p>
        </p:txBody>
      </p:sp>
      <p:sp>
        <p:nvSpPr>
          <p:cNvPr id="10" name="Text Placeholder 9"/>
          <p:cNvSpPr>
            <a:spLocks noGrp="1"/>
          </p:cNvSpPr>
          <p:nvPr>
            <p:ph type="body" sz="quarter" idx="28"/>
          </p:nvPr>
        </p:nvSpPr>
        <p:spPr/>
        <p:txBody>
          <a:bodyPr/>
          <a:lstStyle/>
          <a:p>
            <a:r>
              <a:rPr lang="en-US"/>
              <a:t>4</a:t>
            </a:r>
          </a:p>
        </p:txBody>
      </p:sp>
      <p:sp>
        <p:nvSpPr>
          <p:cNvPr id="11" name="Text Placeholder 10"/>
          <p:cNvSpPr>
            <a:spLocks noGrp="1"/>
          </p:cNvSpPr>
          <p:nvPr>
            <p:ph type="body" sz="quarter" idx="29"/>
          </p:nvPr>
        </p:nvSpPr>
        <p:spPr/>
        <p:txBody>
          <a:bodyPr/>
          <a:lstStyle/>
          <a:p>
            <a:r>
              <a:rPr lang="en-US"/>
              <a:t>2</a:t>
            </a:r>
          </a:p>
        </p:txBody>
      </p:sp>
      <p:sp>
        <p:nvSpPr>
          <p:cNvPr id="12" name="Text Placeholder 11"/>
          <p:cNvSpPr>
            <a:spLocks noGrp="1"/>
          </p:cNvSpPr>
          <p:nvPr>
            <p:ph type="body" sz="quarter" idx="30"/>
          </p:nvPr>
        </p:nvSpPr>
        <p:spPr/>
        <p:txBody>
          <a:bodyPr/>
          <a:lstStyle/>
          <a:p>
            <a:r>
              <a:rPr lang="en-US"/>
              <a:t>3</a:t>
            </a:r>
          </a:p>
        </p:txBody>
      </p:sp>
      <p:sp>
        <p:nvSpPr>
          <p:cNvPr id="13" name="Text Placeholder 12"/>
          <p:cNvSpPr>
            <a:spLocks noGrp="1"/>
          </p:cNvSpPr>
          <p:nvPr>
            <p:ph type="body" sz="quarter" idx="31"/>
          </p:nvPr>
        </p:nvSpPr>
        <p:spPr/>
        <p:txBody>
          <a:bodyPr/>
          <a:lstStyle/>
          <a:p>
            <a:r>
              <a:rPr lang="en-US"/>
              <a:t>1</a:t>
            </a:r>
          </a:p>
        </p:txBody>
      </p:sp>
    </p:spTree>
    <p:extLst>
      <p:ext uri="{BB962C8B-B14F-4D97-AF65-F5344CB8AC3E}">
        <p14:creationId xmlns:p14="http://schemas.microsoft.com/office/powerpoint/2010/main" val="53601940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3"/>
          </p:nvPr>
        </p:nvSpPr>
        <p:spPr/>
        <p:txBody>
          <a:bodyPr/>
          <a:lstStyle/>
          <a:p>
            <a:r>
              <a:rPr lang="en-US"/>
              <a:t>Protect your staff.</a:t>
            </a:r>
          </a:p>
        </p:txBody>
      </p:sp>
      <p:sp>
        <p:nvSpPr>
          <p:cNvPr id="3" name="Title 2"/>
          <p:cNvSpPr>
            <a:spLocks noGrp="1"/>
          </p:cNvSpPr>
          <p:nvPr>
            <p:ph type="title"/>
          </p:nvPr>
        </p:nvSpPr>
        <p:spPr/>
        <p:txBody>
          <a:bodyPr/>
          <a:lstStyle/>
          <a:p>
            <a:r>
              <a:rPr lang="en-US"/>
              <a:t>Scheduling Health</a:t>
            </a:r>
          </a:p>
        </p:txBody>
      </p:sp>
      <p:sp>
        <p:nvSpPr>
          <p:cNvPr id="5" name="Text Placeholder 4"/>
          <p:cNvSpPr>
            <a:spLocks noGrp="1"/>
          </p:cNvSpPr>
          <p:nvPr>
            <p:ph type="body" sz="quarter" idx="15"/>
          </p:nvPr>
        </p:nvSpPr>
        <p:spPr/>
        <p:txBody>
          <a:bodyPr/>
          <a:lstStyle/>
          <a:p>
            <a:r>
              <a:rPr lang="en-US"/>
              <a:t>Answer questions such as “How effectively are we scheduling our staff?”</a:t>
            </a:r>
          </a:p>
        </p:txBody>
      </p:sp>
      <p:pic>
        <p:nvPicPr>
          <p:cNvPr id="14" name="Picture Placeholder 13"/>
          <p:cNvPicPr>
            <a:picLocks noGrp="1" noChangeAspect="1"/>
          </p:cNvPicPr>
          <p:nvPr>
            <p:ph type="pic" sz="quarter" idx="22"/>
          </p:nvPr>
        </p:nvPicPr>
        <p:blipFill>
          <a:blip r:embed="rId2"/>
          <a:srcRect t="10165" b="10165"/>
          <a:stretch>
            <a:fillRect/>
          </a:stretch>
        </p:blipFill>
        <p:spPr>
          <a:prstGeom prst="rect">
            <a:avLst/>
          </a:prstGeom>
        </p:spPr>
      </p:pic>
      <p:sp>
        <p:nvSpPr>
          <p:cNvPr id="7" name="Text Placeholder 6"/>
          <p:cNvSpPr>
            <a:spLocks noGrp="1"/>
          </p:cNvSpPr>
          <p:nvPr>
            <p:ph type="body" sz="quarter" idx="24"/>
          </p:nvPr>
        </p:nvSpPr>
        <p:spPr/>
        <p:txBody>
          <a:bodyPr/>
          <a:lstStyle/>
          <a:p>
            <a:r>
              <a:rPr lang="en-US"/>
              <a:t>Ensure staff working up to commitments.</a:t>
            </a:r>
          </a:p>
        </p:txBody>
      </p:sp>
      <p:sp>
        <p:nvSpPr>
          <p:cNvPr id="8" name="Text Placeholder 7"/>
          <p:cNvSpPr>
            <a:spLocks noGrp="1"/>
          </p:cNvSpPr>
          <p:nvPr>
            <p:ph type="body" sz="quarter" idx="25"/>
          </p:nvPr>
        </p:nvSpPr>
        <p:spPr/>
        <p:txBody>
          <a:bodyPr/>
          <a:lstStyle/>
          <a:p>
            <a:r>
              <a:rPr lang="en-US"/>
              <a:t>Spot trends which might be contributing to turnover.</a:t>
            </a:r>
          </a:p>
        </p:txBody>
      </p:sp>
      <p:sp>
        <p:nvSpPr>
          <p:cNvPr id="9" name="Text Placeholder 8"/>
          <p:cNvSpPr>
            <a:spLocks noGrp="1"/>
          </p:cNvSpPr>
          <p:nvPr>
            <p:ph type="body" sz="quarter" idx="26"/>
          </p:nvPr>
        </p:nvSpPr>
        <p:spPr/>
        <p:txBody>
          <a:bodyPr/>
          <a:lstStyle/>
          <a:p>
            <a:r>
              <a:rPr lang="en-US"/>
              <a:t>Prevent burnout.</a:t>
            </a:r>
          </a:p>
        </p:txBody>
      </p:sp>
      <p:sp>
        <p:nvSpPr>
          <p:cNvPr id="10" name="Text Placeholder 9"/>
          <p:cNvSpPr>
            <a:spLocks noGrp="1"/>
          </p:cNvSpPr>
          <p:nvPr>
            <p:ph type="body" sz="quarter" idx="28"/>
          </p:nvPr>
        </p:nvSpPr>
        <p:spPr/>
        <p:txBody>
          <a:bodyPr/>
          <a:lstStyle/>
          <a:p>
            <a:r>
              <a:rPr lang="en-US"/>
              <a:t>4</a:t>
            </a:r>
          </a:p>
        </p:txBody>
      </p:sp>
      <p:sp>
        <p:nvSpPr>
          <p:cNvPr id="11" name="Text Placeholder 10"/>
          <p:cNvSpPr>
            <a:spLocks noGrp="1"/>
          </p:cNvSpPr>
          <p:nvPr>
            <p:ph type="body" sz="quarter" idx="29"/>
          </p:nvPr>
        </p:nvSpPr>
        <p:spPr/>
        <p:txBody>
          <a:bodyPr/>
          <a:lstStyle/>
          <a:p>
            <a:r>
              <a:rPr lang="en-US"/>
              <a:t>2</a:t>
            </a:r>
          </a:p>
        </p:txBody>
      </p:sp>
      <p:sp>
        <p:nvSpPr>
          <p:cNvPr id="12" name="Text Placeholder 11"/>
          <p:cNvSpPr>
            <a:spLocks noGrp="1"/>
          </p:cNvSpPr>
          <p:nvPr>
            <p:ph type="body" sz="quarter" idx="30"/>
          </p:nvPr>
        </p:nvSpPr>
        <p:spPr/>
        <p:txBody>
          <a:bodyPr/>
          <a:lstStyle/>
          <a:p>
            <a:r>
              <a:rPr lang="en-US"/>
              <a:t>3</a:t>
            </a:r>
          </a:p>
        </p:txBody>
      </p:sp>
      <p:sp>
        <p:nvSpPr>
          <p:cNvPr id="13" name="Text Placeholder 12"/>
          <p:cNvSpPr>
            <a:spLocks noGrp="1"/>
          </p:cNvSpPr>
          <p:nvPr>
            <p:ph type="body" sz="quarter" idx="31"/>
          </p:nvPr>
        </p:nvSpPr>
        <p:spPr/>
        <p:txBody>
          <a:bodyPr/>
          <a:lstStyle/>
          <a:p>
            <a:r>
              <a:rPr lang="en-US"/>
              <a:t>1</a:t>
            </a:r>
          </a:p>
        </p:txBody>
      </p:sp>
    </p:spTree>
    <p:extLst>
      <p:ext uri="{BB962C8B-B14F-4D97-AF65-F5344CB8AC3E}">
        <p14:creationId xmlns:p14="http://schemas.microsoft.com/office/powerpoint/2010/main" val="378429753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a:t>Staff Health</a:t>
            </a:r>
          </a:p>
        </p:txBody>
      </p:sp>
      <p:sp>
        <p:nvSpPr>
          <p:cNvPr id="15" name="Text Placeholder 14"/>
          <p:cNvSpPr>
            <a:spLocks noGrp="1"/>
          </p:cNvSpPr>
          <p:nvPr>
            <p:ph type="body" sz="quarter" idx="15"/>
          </p:nvPr>
        </p:nvSpPr>
        <p:spPr/>
        <p:txBody>
          <a:bodyPr/>
          <a:lstStyle/>
          <a:p>
            <a:r>
              <a:rPr lang="en-US"/>
              <a:t>Stop turnover before it happens with ABILITY. We can help you identify  dissatisfied staff before it’s too late</a:t>
            </a:r>
          </a:p>
        </p:txBody>
      </p:sp>
      <p:pic>
        <p:nvPicPr>
          <p:cNvPr id="18" name="Picture Placeholder 17"/>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l="798" r="442"/>
          <a:stretch/>
        </p:blipFill>
        <p:spPr>
          <a:xfrm>
            <a:off x="473075" y="1858963"/>
            <a:ext cx="6203950" cy="3046412"/>
          </a:xfrm>
          <a:prstGeom prst="rect">
            <a:avLst/>
          </a:prstGeom>
        </p:spPr>
      </p:pic>
      <p:pic>
        <p:nvPicPr>
          <p:cNvPr id="19" name="Picture Placeholder 18"/>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l="968" r="6382"/>
          <a:stretch/>
        </p:blipFill>
        <p:spPr>
          <a:xfrm>
            <a:off x="5316538" y="3530600"/>
            <a:ext cx="6503987" cy="2693988"/>
          </a:xfrm>
          <a:prstGeom prst="rect">
            <a:avLst/>
          </a:prstGeom>
        </p:spPr>
      </p:pic>
    </p:spTree>
    <p:extLst>
      <p:ext uri="{BB962C8B-B14F-4D97-AF65-F5344CB8AC3E}">
        <p14:creationId xmlns:p14="http://schemas.microsoft.com/office/powerpoint/2010/main" val="4531567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0646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3A194-2D01-4A87-93A9-45585892D409}"/>
              </a:ext>
            </a:extLst>
          </p:cNvPr>
          <p:cNvSpPr>
            <a:spLocks noGrp="1"/>
          </p:cNvSpPr>
          <p:nvPr>
            <p:ph type="title"/>
          </p:nvPr>
        </p:nvSpPr>
        <p:spPr>
          <a:xfrm>
            <a:off x="410766" y="381729"/>
            <a:ext cx="10808614" cy="768977"/>
          </a:xfrm>
        </p:spPr>
        <p:txBody>
          <a:bodyPr/>
          <a:lstStyle/>
          <a:p>
            <a:r>
              <a:rPr lang="en-US"/>
              <a:t>Our history of innovation</a:t>
            </a:r>
          </a:p>
        </p:txBody>
      </p:sp>
      <p:sp>
        <p:nvSpPr>
          <p:cNvPr id="4" name="Footer Placeholder 3">
            <a:extLst>
              <a:ext uri="{FF2B5EF4-FFF2-40B4-BE49-F238E27FC236}">
                <a16:creationId xmlns:a16="http://schemas.microsoft.com/office/drawing/2014/main" id="{6AD91B6C-81DD-4954-8598-CC208D37904C}"/>
              </a:ext>
            </a:extLst>
          </p:cNvPr>
          <p:cNvSpPr>
            <a:spLocks noGrp="1"/>
          </p:cNvSpPr>
          <p:nvPr>
            <p:ph type="ftr" sz="quarter" idx="3"/>
          </p:nvPr>
        </p:nvSpPr>
        <p:spPr/>
        <p:txBody>
          <a:bodyPr/>
          <a:lstStyle/>
          <a:p>
            <a:pPr>
              <a:defRPr/>
            </a:pPr>
            <a:r>
              <a:rPr lang="en-US"/>
              <a:t>Provider applications</a:t>
            </a:r>
          </a:p>
        </p:txBody>
      </p:sp>
      <p:sp>
        <p:nvSpPr>
          <p:cNvPr id="39" name="Rectangle 38">
            <a:extLst>
              <a:ext uri="{FF2B5EF4-FFF2-40B4-BE49-F238E27FC236}">
                <a16:creationId xmlns:a16="http://schemas.microsoft.com/office/drawing/2014/main" id="{C89B3A9A-D9F1-D24B-81F8-80CA2F4E62D1}"/>
              </a:ext>
            </a:extLst>
          </p:cNvPr>
          <p:cNvSpPr/>
          <p:nvPr/>
        </p:nvSpPr>
        <p:spPr>
          <a:xfrm>
            <a:off x="627597" y="3455556"/>
            <a:ext cx="3349431" cy="2723298"/>
          </a:xfrm>
          <a:prstGeom prst="rect">
            <a:avLst/>
          </a:prstGeom>
          <a:solidFill>
            <a:srgbClr val="E8E8E8"/>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2E09547B-B3C0-8349-9A92-1ADFBE57BDD2}"/>
              </a:ext>
            </a:extLst>
          </p:cNvPr>
          <p:cNvSpPr/>
          <p:nvPr/>
        </p:nvSpPr>
        <p:spPr>
          <a:xfrm>
            <a:off x="4015574" y="3455556"/>
            <a:ext cx="2059877" cy="2723298"/>
          </a:xfrm>
          <a:prstGeom prst="rect">
            <a:avLst/>
          </a:prstGeom>
          <a:solidFill>
            <a:srgbClr val="E8E8E8"/>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EB92C34E-45EC-4149-96CC-D6D1F56E0D4F}"/>
              </a:ext>
            </a:extLst>
          </p:cNvPr>
          <p:cNvSpPr/>
          <p:nvPr/>
        </p:nvSpPr>
        <p:spPr>
          <a:xfrm>
            <a:off x="6113997" y="3455556"/>
            <a:ext cx="3247579" cy="2723298"/>
          </a:xfrm>
          <a:prstGeom prst="rect">
            <a:avLst/>
          </a:prstGeom>
          <a:solidFill>
            <a:srgbClr val="E8E8E8"/>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33F8B557-35FD-3A4A-BAD7-040DAECBF600}"/>
              </a:ext>
            </a:extLst>
          </p:cNvPr>
          <p:cNvSpPr/>
          <p:nvPr/>
        </p:nvSpPr>
        <p:spPr>
          <a:xfrm>
            <a:off x="9400122" y="3464434"/>
            <a:ext cx="2549683" cy="2714420"/>
          </a:xfrm>
          <a:prstGeom prst="rect">
            <a:avLst/>
          </a:prstGeom>
          <a:solidFill>
            <a:srgbClr val="E8E8E8"/>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sp>
        <p:nvSpPr>
          <p:cNvPr id="43" name="TextBox 42">
            <a:extLst>
              <a:ext uri="{FF2B5EF4-FFF2-40B4-BE49-F238E27FC236}">
                <a16:creationId xmlns:a16="http://schemas.microsoft.com/office/drawing/2014/main" id="{FA08AD1F-117E-634C-8C61-FCE090F94256}"/>
              </a:ext>
            </a:extLst>
          </p:cNvPr>
          <p:cNvSpPr txBox="1"/>
          <p:nvPr/>
        </p:nvSpPr>
        <p:spPr>
          <a:xfrm>
            <a:off x="759706" y="1958009"/>
            <a:ext cx="1358641" cy="523220"/>
          </a:xfrm>
          <a:prstGeom prst="rect">
            <a:avLst/>
          </a:prstGeom>
          <a:noFill/>
        </p:spPr>
        <p:txBody>
          <a:bodyPr wrap="square" rtlCol="0">
            <a:spAutoFit/>
          </a:bodyPr>
          <a:lstStyle/>
          <a:p>
            <a:pPr algn="ctr" defTabSz="457200" eaLnBrk="0" fontAlgn="base" hangingPunct="0">
              <a:spcBef>
                <a:spcPct val="0"/>
              </a:spcBef>
              <a:spcAft>
                <a:spcPct val="0"/>
              </a:spcAft>
              <a:defRPr/>
            </a:pPr>
            <a:r>
              <a:rPr lang="en-US" sz="1400" b="1">
                <a:solidFill>
                  <a:srgbClr val="60605B"/>
                </a:solidFill>
                <a:latin typeface="Avenir Black" panose="02000503020000020003" pitchFamily="2" charset="0"/>
                <a:ea typeface="ＭＳ Ｐゴシック" pitchFamily="34" charset="-128"/>
              </a:rPr>
              <a:t>CMS connectivity</a:t>
            </a:r>
          </a:p>
        </p:txBody>
      </p:sp>
      <p:sp>
        <p:nvSpPr>
          <p:cNvPr id="44" name="TextBox 43">
            <a:extLst>
              <a:ext uri="{FF2B5EF4-FFF2-40B4-BE49-F238E27FC236}">
                <a16:creationId xmlns:a16="http://schemas.microsoft.com/office/drawing/2014/main" id="{35EA01C3-7696-3641-8461-B80EAD6659AA}"/>
              </a:ext>
            </a:extLst>
          </p:cNvPr>
          <p:cNvSpPr txBox="1"/>
          <p:nvPr/>
        </p:nvSpPr>
        <p:spPr>
          <a:xfrm>
            <a:off x="2213565" y="1397705"/>
            <a:ext cx="1849885" cy="738664"/>
          </a:xfrm>
          <a:prstGeom prst="rect">
            <a:avLst/>
          </a:prstGeom>
          <a:noFill/>
        </p:spPr>
        <p:txBody>
          <a:bodyPr wrap="square" rtlCol="0">
            <a:spAutoFit/>
          </a:bodyPr>
          <a:lstStyle/>
          <a:p>
            <a:pPr algn="ctr" defTabSz="457200" fontAlgn="base">
              <a:defRPr/>
            </a:pPr>
            <a:r>
              <a:rPr lang="en-US" sz="1400" b="1">
                <a:solidFill>
                  <a:srgbClr val="60605B"/>
                </a:solidFill>
                <a:latin typeface="Avenir Black" panose="02000503020000020003" pitchFamily="2" charset="0"/>
                <a:ea typeface="ＭＳ Ｐゴシック" pitchFamily="34" charset="-128"/>
              </a:rPr>
              <a:t>Medicare-focused administrative and RCM applications</a:t>
            </a:r>
          </a:p>
        </p:txBody>
      </p:sp>
      <p:sp>
        <p:nvSpPr>
          <p:cNvPr id="45" name="TextBox 44">
            <a:extLst>
              <a:ext uri="{FF2B5EF4-FFF2-40B4-BE49-F238E27FC236}">
                <a16:creationId xmlns:a16="http://schemas.microsoft.com/office/drawing/2014/main" id="{AEA2069E-DBFB-FA43-8875-93566C4821CF}"/>
              </a:ext>
            </a:extLst>
          </p:cNvPr>
          <p:cNvSpPr txBox="1"/>
          <p:nvPr/>
        </p:nvSpPr>
        <p:spPr>
          <a:xfrm>
            <a:off x="4377185" y="1754199"/>
            <a:ext cx="1849885" cy="738664"/>
          </a:xfrm>
          <a:prstGeom prst="rect">
            <a:avLst/>
          </a:prstGeom>
          <a:noFill/>
        </p:spPr>
        <p:txBody>
          <a:bodyPr wrap="square" rtlCol="0">
            <a:spAutoFit/>
          </a:bodyPr>
          <a:lstStyle/>
          <a:p>
            <a:pPr algn="ctr" defTabSz="457200" eaLnBrk="0" fontAlgn="base" hangingPunct="0">
              <a:spcBef>
                <a:spcPct val="0"/>
              </a:spcBef>
              <a:spcAft>
                <a:spcPct val="0"/>
              </a:spcAft>
              <a:defRPr/>
            </a:pPr>
            <a:r>
              <a:rPr lang="en-US" sz="1400" b="1">
                <a:solidFill>
                  <a:srgbClr val="60605B"/>
                </a:solidFill>
                <a:latin typeface="Avenir Black" panose="02000503020000020003" pitchFamily="2" charset="0"/>
                <a:ea typeface="ＭＳ Ｐゴシック" pitchFamily="34" charset="-128"/>
              </a:rPr>
              <a:t>Advanced, </a:t>
            </a:r>
            <a:br>
              <a:rPr lang="en-US" sz="1400" b="1">
                <a:solidFill>
                  <a:srgbClr val="60605B"/>
                </a:solidFill>
                <a:latin typeface="Avenir Black" panose="02000503020000020003" pitchFamily="2" charset="0"/>
                <a:ea typeface="ＭＳ Ｐゴシック" pitchFamily="34" charset="-128"/>
              </a:rPr>
            </a:br>
            <a:r>
              <a:rPr lang="en-US" sz="1400" b="1">
                <a:solidFill>
                  <a:srgbClr val="60605B"/>
                </a:solidFill>
                <a:latin typeface="Avenir Black" panose="02000503020000020003" pitchFamily="2" charset="0"/>
                <a:ea typeface="ＭＳ Ｐゴシック" pitchFamily="34" charset="-128"/>
              </a:rPr>
              <a:t>all-payer applications</a:t>
            </a:r>
          </a:p>
        </p:txBody>
      </p:sp>
      <p:sp>
        <p:nvSpPr>
          <p:cNvPr id="46" name="TextBox 45">
            <a:extLst>
              <a:ext uri="{FF2B5EF4-FFF2-40B4-BE49-F238E27FC236}">
                <a16:creationId xmlns:a16="http://schemas.microsoft.com/office/drawing/2014/main" id="{EE00CA0F-6F3A-C140-AB21-9305F5653A49}"/>
              </a:ext>
            </a:extLst>
          </p:cNvPr>
          <p:cNvSpPr txBox="1"/>
          <p:nvPr/>
        </p:nvSpPr>
        <p:spPr>
          <a:xfrm>
            <a:off x="6728442" y="1289983"/>
            <a:ext cx="2358954" cy="1169551"/>
          </a:xfrm>
          <a:prstGeom prst="rect">
            <a:avLst/>
          </a:prstGeom>
          <a:noFill/>
        </p:spPr>
        <p:txBody>
          <a:bodyPr wrap="square" rtlCol="0">
            <a:spAutoFit/>
          </a:bodyPr>
          <a:lstStyle/>
          <a:p>
            <a:pPr algn="ctr" defTabSz="457200" eaLnBrk="0" fontAlgn="base" hangingPunct="0">
              <a:spcBef>
                <a:spcPct val="0"/>
              </a:spcBef>
              <a:spcAft>
                <a:spcPct val="0"/>
              </a:spcAft>
              <a:defRPr/>
            </a:pPr>
            <a:r>
              <a:rPr lang="en-US" sz="1400" b="1">
                <a:solidFill>
                  <a:srgbClr val="60605B"/>
                </a:solidFill>
                <a:latin typeface="Avenir Black" panose="02000503020000020003" pitchFamily="2" charset="0"/>
                <a:ea typeface="ＭＳ Ｐゴシック" pitchFamily="34" charset="-128"/>
              </a:rPr>
              <a:t>Care quality management, workforce management, patient pay and expanded data and analytics</a:t>
            </a:r>
          </a:p>
        </p:txBody>
      </p:sp>
      <p:cxnSp>
        <p:nvCxnSpPr>
          <p:cNvPr id="47" name="Straight Connector 46">
            <a:extLst>
              <a:ext uri="{FF2B5EF4-FFF2-40B4-BE49-F238E27FC236}">
                <a16:creationId xmlns:a16="http://schemas.microsoft.com/office/drawing/2014/main" id="{70553107-C1C2-124F-8E5D-50252E8778D1}"/>
              </a:ext>
            </a:extLst>
          </p:cNvPr>
          <p:cNvCxnSpPr>
            <a:cxnSpLocks/>
            <a:stCxn id="43" idx="2"/>
          </p:cNvCxnSpPr>
          <p:nvPr/>
        </p:nvCxnSpPr>
        <p:spPr>
          <a:xfrm>
            <a:off x="1439027" y="2481229"/>
            <a:ext cx="0" cy="471953"/>
          </a:xfrm>
          <a:prstGeom prst="line">
            <a:avLst/>
          </a:prstGeom>
          <a:noFill/>
          <a:ln w="9525" cap="flat" cmpd="sng" algn="ctr">
            <a:solidFill>
              <a:srgbClr val="96938E"/>
            </a:solidFill>
            <a:prstDash val="solid"/>
          </a:ln>
          <a:effectLst/>
        </p:spPr>
      </p:cxnSp>
      <p:cxnSp>
        <p:nvCxnSpPr>
          <p:cNvPr id="48" name="Straight Connector 47">
            <a:extLst>
              <a:ext uri="{FF2B5EF4-FFF2-40B4-BE49-F238E27FC236}">
                <a16:creationId xmlns:a16="http://schemas.microsoft.com/office/drawing/2014/main" id="{2CE86220-167C-CA43-A38E-F2EFC2A5499E}"/>
              </a:ext>
            </a:extLst>
          </p:cNvPr>
          <p:cNvCxnSpPr>
            <a:cxnSpLocks/>
          </p:cNvCxnSpPr>
          <p:nvPr/>
        </p:nvCxnSpPr>
        <p:spPr>
          <a:xfrm flipH="1">
            <a:off x="3138508" y="2199127"/>
            <a:ext cx="1" cy="754055"/>
          </a:xfrm>
          <a:prstGeom prst="line">
            <a:avLst/>
          </a:prstGeom>
          <a:noFill/>
          <a:ln w="9525" cap="flat" cmpd="sng" algn="ctr">
            <a:solidFill>
              <a:srgbClr val="96938E"/>
            </a:solidFill>
            <a:prstDash val="solid"/>
          </a:ln>
          <a:effectLst/>
        </p:spPr>
      </p:cxnSp>
      <p:cxnSp>
        <p:nvCxnSpPr>
          <p:cNvPr id="49" name="Straight Connector 48">
            <a:extLst>
              <a:ext uri="{FF2B5EF4-FFF2-40B4-BE49-F238E27FC236}">
                <a16:creationId xmlns:a16="http://schemas.microsoft.com/office/drawing/2014/main" id="{5F9365CA-2238-B545-9B6E-5C715B69CB32}"/>
              </a:ext>
            </a:extLst>
          </p:cNvPr>
          <p:cNvCxnSpPr>
            <a:cxnSpLocks/>
          </p:cNvCxnSpPr>
          <p:nvPr/>
        </p:nvCxnSpPr>
        <p:spPr>
          <a:xfrm>
            <a:off x="5291179" y="2481229"/>
            <a:ext cx="0" cy="471953"/>
          </a:xfrm>
          <a:prstGeom prst="line">
            <a:avLst/>
          </a:prstGeom>
          <a:noFill/>
          <a:ln w="9525" cap="flat" cmpd="sng" algn="ctr">
            <a:solidFill>
              <a:srgbClr val="96938E"/>
            </a:solidFill>
            <a:prstDash val="solid"/>
          </a:ln>
          <a:effectLst/>
        </p:spPr>
      </p:cxnSp>
      <p:cxnSp>
        <p:nvCxnSpPr>
          <p:cNvPr id="50" name="Straight Connector 49">
            <a:extLst>
              <a:ext uri="{FF2B5EF4-FFF2-40B4-BE49-F238E27FC236}">
                <a16:creationId xmlns:a16="http://schemas.microsoft.com/office/drawing/2014/main" id="{EA790F88-360E-2840-95A8-7D5D95329EE4}"/>
              </a:ext>
            </a:extLst>
          </p:cNvPr>
          <p:cNvCxnSpPr>
            <a:cxnSpLocks/>
            <a:stCxn id="46" idx="2"/>
          </p:cNvCxnSpPr>
          <p:nvPr/>
        </p:nvCxnSpPr>
        <p:spPr>
          <a:xfrm>
            <a:off x="7907919" y="2459534"/>
            <a:ext cx="0" cy="493648"/>
          </a:xfrm>
          <a:prstGeom prst="line">
            <a:avLst/>
          </a:prstGeom>
          <a:noFill/>
          <a:ln w="9525" cap="flat" cmpd="sng" algn="ctr">
            <a:solidFill>
              <a:srgbClr val="96938E"/>
            </a:solidFill>
            <a:prstDash val="solid"/>
          </a:ln>
          <a:effectLst/>
        </p:spPr>
      </p:cxnSp>
      <p:cxnSp>
        <p:nvCxnSpPr>
          <p:cNvPr id="51" name="Straight Connector 50">
            <a:extLst>
              <a:ext uri="{FF2B5EF4-FFF2-40B4-BE49-F238E27FC236}">
                <a16:creationId xmlns:a16="http://schemas.microsoft.com/office/drawing/2014/main" id="{DBFA7787-55BD-A34F-BC33-2A2B00D565C6}"/>
              </a:ext>
            </a:extLst>
          </p:cNvPr>
          <p:cNvCxnSpPr>
            <a:cxnSpLocks/>
          </p:cNvCxnSpPr>
          <p:nvPr/>
        </p:nvCxnSpPr>
        <p:spPr>
          <a:xfrm>
            <a:off x="10641392" y="2481229"/>
            <a:ext cx="0" cy="471953"/>
          </a:xfrm>
          <a:prstGeom prst="line">
            <a:avLst/>
          </a:prstGeom>
          <a:noFill/>
          <a:ln w="9525" cap="flat" cmpd="sng" algn="ctr">
            <a:solidFill>
              <a:srgbClr val="96938E"/>
            </a:solidFill>
            <a:prstDash val="solid"/>
          </a:ln>
          <a:effectLst/>
        </p:spPr>
      </p:cxnSp>
      <p:sp>
        <p:nvSpPr>
          <p:cNvPr id="52" name="TextBox 51">
            <a:extLst>
              <a:ext uri="{FF2B5EF4-FFF2-40B4-BE49-F238E27FC236}">
                <a16:creationId xmlns:a16="http://schemas.microsoft.com/office/drawing/2014/main" id="{9BF8F08B-96C3-E64C-A479-EA281F2A05A9}"/>
              </a:ext>
            </a:extLst>
          </p:cNvPr>
          <p:cNvSpPr txBox="1"/>
          <p:nvPr/>
        </p:nvSpPr>
        <p:spPr>
          <a:xfrm>
            <a:off x="9525527" y="1742565"/>
            <a:ext cx="2123873" cy="738664"/>
          </a:xfrm>
          <a:prstGeom prst="rect">
            <a:avLst/>
          </a:prstGeom>
          <a:noFill/>
        </p:spPr>
        <p:txBody>
          <a:bodyPr wrap="square" rtlCol="0">
            <a:spAutoFit/>
          </a:bodyPr>
          <a:lstStyle/>
          <a:p>
            <a:pPr algn="ctr" defTabSz="457200" fontAlgn="t">
              <a:spcBef>
                <a:spcPct val="0"/>
              </a:spcBef>
              <a:spcAft>
                <a:spcPct val="0"/>
              </a:spcAft>
              <a:defRPr/>
            </a:pPr>
            <a:r>
              <a:rPr lang="en-US" sz="1400" b="1">
                <a:solidFill>
                  <a:srgbClr val="60605B"/>
                </a:solidFill>
                <a:latin typeface="Avenir Black" panose="02000503020000020003" pitchFamily="2" charset="0"/>
                <a:ea typeface="ＭＳ Ｐゴシック" pitchFamily="34" charset="-128"/>
              </a:rPr>
              <a:t>Continued innovation for better healthcare workflows</a:t>
            </a:r>
          </a:p>
        </p:txBody>
      </p:sp>
      <p:graphicFrame>
        <p:nvGraphicFramePr>
          <p:cNvPr id="53" name="Table 13">
            <a:extLst>
              <a:ext uri="{FF2B5EF4-FFF2-40B4-BE49-F238E27FC236}">
                <a16:creationId xmlns:a16="http://schemas.microsoft.com/office/drawing/2014/main" id="{6DAC5123-C053-484A-BA39-45F09966B7A0}"/>
              </a:ext>
            </a:extLst>
          </p:cNvPr>
          <p:cNvGraphicFramePr>
            <a:graphicFrameLocks/>
          </p:cNvGraphicFramePr>
          <p:nvPr>
            <p:extLst>
              <p:ext uri="{D42A27DB-BD31-4B8C-83A1-F6EECF244321}">
                <p14:modId xmlns:p14="http://schemas.microsoft.com/office/powerpoint/2010/main" val="2806449787"/>
              </p:ext>
            </p:extLst>
          </p:nvPr>
        </p:nvGraphicFramePr>
        <p:xfrm>
          <a:off x="-230117" y="3692167"/>
          <a:ext cx="12144549" cy="2189190"/>
        </p:xfrm>
        <a:graphic>
          <a:graphicData uri="http://schemas.openxmlformats.org/drawingml/2006/table">
            <a:tbl>
              <a:tblPr firstRow="1" bandRow="1"/>
              <a:tblGrid>
                <a:gridCol w="1517561">
                  <a:extLst>
                    <a:ext uri="{9D8B030D-6E8A-4147-A177-3AD203B41FA5}">
                      <a16:colId xmlns:a16="http://schemas.microsoft.com/office/drawing/2014/main" val="691428108"/>
                    </a:ext>
                  </a:extLst>
                </a:gridCol>
                <a:gridCol w="2462753">
                  <a:extLst>
                    <a:ext uri="{9D8B030D-6E8A-4147-A177-3AD203B41FA5}">
                      <a16:colId xmlns:a16="http://schemas.microsoft.com/office/drawing/2014/main" val="503933835"/>
                    </a:ext>
                  </a:extLst>
                </a:gridCol>
                <a:gridCol w="2278010">
                  <a:extLst>
                    <a:ext uri="{9D8B030D-6E8A-4147-A177-3AD203B41FA5}">
                      <a16:colId xmlns:a16="http://schemas.microsoft.com/office/drawing/2014/main" val="2987299509"/>
                    </a:ext>
                  </a:extLst>
                </a:gridCol>
                <a:gridCol w="3881628">
                  <a:extLst>
                    <a:ext uri="{9D8B030D-6E8A-4147-A177-3AD203B41FA5}">
                      <a16:colId xmlns:a16="http://schemas.microsoft.com/office/drawing/2014/main" val="373052864"/>
                    </a:ext>
                  </a:extLst>
                </a:gridCol>
                <a:gridCol w="2004597">
                  <a:extLst>
                    <a:ext uri="{9D8B030D-6E8A-4147-A177-3AD203B41FA5}">
                      <a16:colId xmlns:a16="http://schemas.microsoft.com/office/drawing/2014/main" val="3486572694"/>
                    </a:ext>
                  </a:extLst>
                </a:gridCol>
              </a:tblGrid>
              <a:tr h="2189190">
                <a:tc>
                  <a:txBody>
                    <a:bodyPr/>
                    <a:lstStyle>
                      <a:lvl1pPr marL="0" algn="l" defTabSz="321440" rtl="0" eaLnBrk="1" latinLnBrk="0" hangingPunct="1">
                        <a:defRPr sz="1300" b="1" kern="1200">
                          <a:solidFill>
                            <a:schemeClr val="dk1"/>
                          </a:solidFill>
                          <a:latin typeface="Arial"/>
                        </a:defRPr>
                      </a:lvl1pPr>
                      <a:lvl2pPr marL="321440" algn="l" defTabSz="321440" rtl="0" eaLnBrk="1" latinLnBrk="0" hangingPunct="1">
                        <a:defRPr sz="1300" b="1" kern="1200">
                          <a:solidFill>
                            <a:schemeClr val="dk1"/>
                          </a:solidFill>
                          <a:latin typeface="Arial"/>
                        </a:defRPr>
                      </a:lvl2pPr>
                      <a:lvl3pPr marL="642882" algn="l" defTabSz="321440" rtl="0" eaLnBrk="1" latinLnBrk="0" hangingPunct="1">
                        <a:defRPr sz="1300" b="1" kern="1200">
                          <a:solidFill>
                            <a:schemeClr val="dk1"/>
                          </a:solidFill>
                          <a:latin typeface="Arial"/>
                        </a:defRPr>
                      </a:lvl3pPr>
                      <a:lvl4pPr marL="964323" algn="l" defTabSz="321440" rtl="0" eaLnBrk="1" latinLnBrk="0" hangingPunct="1">
                        <a:defRPr sz="1300" b="1" kern="1200">
                          <a:solidFill>
                            <a:schemeClr val="dk1"/>
                          </a:solidFill>
                          <a:latin typeface="Arial"/>
                        </a:defRPr>
                      </a:lvl4pPr>
                      <a:lvl5pPr marL="1285763" algn="l" defTabSz="321440" rtl="0" eaLnBrk="1" latinLnBrk="0" hangingPunct="1">
                        <a:defRPr sz="1300" b="1" kern="1200">
                          <a:solidFill>
                            <a:schemeClr val="dk1"/>
                          </a:solidFill>
                          <a:latin typeface="Arial"/>
                        </a:defRPr>
                      </a:lvl5pPr>
                      <a:lvl6pPr marL="1607205" algn="l" defTabSz="321440" rtl="0" eaLnBrk="1" latinLnBrk="0" hangingPunct="1">
                        <a:defRPr sz="1300" b="1" kern="1200">
                          <a:solidFill>
                            <a:schemeClr val="dk1"/>
                          </a:solidFill>
                          <a:latin typeface="Arial"/>
                        </a:defRPr>
                      </a:lvl6pPr>
                      <a:lvl7pPr marL="1928645" algn="l" defTabSz="321440" rtl="0" eaLnBrk="1" latinLnBrk="0" hangingPunct="1">
                        <a:defRPr sz="1300" b="1" kern="1200">
                          <a:solidFill>
                            <a:schemeClr val="dk1"/>
                          </a:solidFill>
                          <a:latin typeface="Arial"/>
                        </a:defRPr>
                      </a:lvl7pPr>
                      <a:lvl8pPr marL="2250086" algn="l" defTabSz="321440" rtl="0" eaLnBrk="1" latinLnBrk="0" hangingPunct="1">
                        <a:defRPr sz="1300" b="1" kern="1200">
                          <a:solidFill>
                            <a:schemeClr val="dk1"/>
                          </a:solidFill>
                          <a:latin typeface="Arial"/>
                        </a:defRPr>
                      </a:lvl8pPr>
                      <a:lvl9pPr marL="2571527" algn="l" defTabSz="321440" rtl="0" eaLnBrk="1" latinLnBrk="0" hangingPunct="1">
                        <a:defRPr sz="1300" b="1" kern="1200">
                          <a:solidFill>
                            <a:schemeClr val="dk1"/>
                          </a:solidFill>
                          <a:latin typeface="Arial"/>
                        </a:defRPr>
                      </a:lvl9pPr>
                    </a:lstStyle>
                    <a:p>
                      <a:endParaRPr lang="en-US" sz="1200" b="0" i="0">
                        <a:latin typeface="Avenir Medium" panose="02000503020000020003" pitchFamily="2"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321440" rtl="0" eaLnBrk="1" latinLnBrk="0" hangingPunct="1">
                        <a:defRPr sz="1300" b="1" kern="1200">
                          <a:solidFill>
                            <a:schemeClr val="dk1"/>
                          </a:solidFill>
                          <a:latin typeface="Arial"/>
                        </a:defRPr>
                      </a:lvl1pPr>
                      <a:lvl2pPr marL="321440" algn="l" defTabSz="321440" rtl="0" eaLnBrk="1" latinLnBrk="0" hangingPunct="1">
                        <a:defRPr sz="1300" b="1" kern="1200">
                          <a:solidFill>
                            <a:schemeClr val="dk1"/>
                          </a:solidFill>
                          <a:latin typeface="Arial"/>
                        </a:defRPr>
                      </a:lvl2pPr>
                      <a:lvl3pPr marL="642882" algn="l" defTabSz="321440" rtl="0" eaLnBrk="1" latinLnBrk="0" hangingPunct="1">
                        <a:defRPr sz="1300" b="1" kern="1200">
                          <a:solidFill>
                            <a:schemeClr val="dk1"/>
                          </a:solidFill>
                          <a:latin typeface="Arial"/>
                        </a:defRPr>
                      </a:lvl3pPr>
                      <a:lvl4pPr marL="964323" algn="l" defTabSz="321440" rtl="0" eaLnBrk="1" latinLnBrk="0" hangingPunct="1">
                        <a:defRPr sz="1300" b="1" kern="1200">
                          <a:solidFill>
                            <a:schemeClr val="dk1"/>
                          </a:solidFill>
                          <a:latin typeface="Arial"/>
                        </a:defRPr>
                      </a:lvl4pPr>
                      <a:lvl5pPr marL="1285763" algn="l" defTabSz="321440" rtl="0" eaLnBrk="1" latinLnBrk="0" hangingPunct="1">
                        <a:defRPr sz="1300" b="1" kern="1200">
                          <a:solidFill>
                            <a:schemeClr val="dk1"/>
                          </a:solidFill>
                          <a:latin typeface="Arial"/>
                        </a:defRPr>
                      </a:lvl5pPr>
                      <a:lvl6pPr marL="1607205" algn="l" defTabSz="321440" rtl="0" eaLnBrk="1" latinLnBrk="0" hangingPunct="1">
                        <a:defRPr sz="1300" b="1" kern="1200">
                          <a:solidFill>
                            <a:schemeClr val="dk1"/>
                          </a:solidFill>
                          <a:latin typeface="Arial"/>
                        </a:defRPr>
                      </a:lvl6pPr>
                      <a:lvl7pPr marL="1928645" algn="l" defTabSz="321440" rtl="0" eaLnBrk="1" latinLnBrk="0" hangingPunct="1">
                        <a:defRPr sz="1300" b="1" kern="1200">
                          <a:solidFill>
                            <a:schemeClr val="dk1"/>
                          </a:solidFill>
                          <a:latin typeface="Arial"/>
                        </a:defRPr>
                      </a:lvl7pPr>
                      <a:lvl8pPr marL="2250086" algn="l" defTabSz="321440" rtl="0" eaLnBrk="1" latinLnBrk="0" hangingPunct="1">
                        <a:defRPr sz="1300" b="1" kern="1200">
                          <a:solidFill>
                            <a:schemeClr val="dk1"/>
                          </a:solidFill>
                          <a:latin typeface="Arial"/>
                        </a:defRPr>
                      </a:lvl8pPr>
                      <a:lvl9pPr marL="2571527" algn="l" defTabSz="321440" rtl="0" eaLnBrk="1" latinLnBrk="0" hangingPunct="1">
                        <a:defRPr sz="1300" b="1" kern="1200">
                          <a:solidFill>
                            <a:schemeClr val="dk1"/>
                          </a:solidFill>
                          <a:latin typeface="Arial"/>
                        </a:defRPr>
                      </a:lvl9pPr>
                    </a:lstStyle>
                    <a:p>
                      <a:pPr algn="l"/>
                      <a:r>
                        <a:rPr lang="en-US" sz="1200" b="0" i="0">
                          <a:latin typeface="Avenir Medium" panose="02000503020000020003" pitchFamily="2" charset="0"/>
                        </a:rPr>
                        <a:t>Medicare connectivity</a:t>
                      </a:r>
                    </a:p>
                    <a:p>
                      <a:pPr algn="l"/>
                      <a:endParaRPr lang="en-US" sz="1200" b="0" i="0">
                        <a:latin typeface="Avenir Medium" panose="02000503020000020003" pitchFamily="2" charset="0"/>
                      </a:endParaRPr>
                    </a:p>
                    <a:p>
                      <a:pPr algn="l"/>
                      <a:r>
                        <a:rPr lang="en-US" sz="1200" b="0" i="0">
                          <a:latin typeface="Avenir Medium" panose="02000503020000020003" pitchFamily="2" charset="0"/>
                        </a:rPr>
                        <a:t>Claims and remittance management</a:t>
                      </a:r>
                    </a:p>
                    <a:p>
                      <a:pPr algn="l"/>
                      <a:endParaRPr lang="en-US" sz="1200" b="0" i="0">
                        <a:latin typeface="Avenir Medium" panose="02000503020000020003" pitchFamily="2" charset="0"/>
                      </a:endParaRPr>
                    </a:p>
                    <a:p>
                      <a:pPr algn="l"/>
                      <a:r>
                        <a:rPr lang="en-US" sz="1200" b="0" i="0">
                          <a:latin typeface="Avenir Medium" panose="02000503020000020003" pitchFamily="2" charset="0"/>
                        </a:rPr>
                        <a:t>Eligibility verification </a:t>
                      </a:r>
                    </a:p>
                    <a:p>
                      <a:pPr algn="l"/>
                      <a:endParaRPr lang="en-US" sz="1200" b="0" i="0">
                        <a:latin typeface="Avenir Medium" panose="02000503020000020003" pitchFamily="2" charset="0"/>
                      </a:endParaRPr>
                    </a:p>
                    <a:p>
                      <a:pPr algn="l"/>
                      <a:r>
                        <a:rPr lang="en-US" sz="1200" b="0" i="0">
                          <a:latin typeface="Avenir Medium" panose="02000503020000020003" pitchFamily="2" charset="0"/>
                        </a:rPr>
                        <a:t>Workflow analytics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321440" rtl="0" eaLnBrk="1" latinLnBrk="0" hangingPunct="1">
                        <a:defRPr sz="1300" b="1" kern="1200">
                          <a:solidFill>
                            <a:schemeClr val="dk1"/>
                          </a:solidFill>
                          <a:latin typeface="Arial"/>
                        </a:defRPr>
                      </a:lvl1pPr>
                      <a:lvl2pPr marL="321440" algn="l" defTabSz="321440" rtl="0" eaLnBrk="1" latinLnBrk="0" hangingPunct="1">
                        <a:defRPr sz="1300" b="1" kern="1200">
                          <a:solidFill>
                            <a:schemeClr val="dk1"/>
                          </a:solidFill>
                          <a:latin typeface="Arial"/>
                        </a:defRPr>
                      </a:lvl2pPr>
                      <a:lvl3pPr marL="642882" algn="l" defTabSz="321440" rtl="0" eaLnBrk="1" latinLnBrk="0" hangingPunct="1">
                        <a:defRPr sz="1300" b="1" kern="1200">
                          <a:solidFill>
                            <a:schemeClr val="dk1"/>
                          </a:solidFill>
                          <a:latin typeface="Arial"/>
                        </a:defRPr>
                      </a:lvl3pPr>
                      <a:lvl4pPr marL="964323" algn="l" defTabSz="321440" rtl="0" eaLnBrk="1" latinLnBrk="0" hangingPunct="1">
                        <a:defRPr sz="1300" b="1" kern="1200">
                          <a:solidFill>
                            <a:schemeClr val="dk1"/>
                          </a:solidFill>
                          <a:latin typeface="Arial"/>
                        </a:defRPr>
                      </a:lvl4pPr>
                      <a:lvl5pPr marL="1285763" algn="l" defTabSz="321440" rtl="0" eaLnBrk="1" latinLnBrk="0" hangingPunct="1">
                        <a:defRPr sz="1300" b="1" kern="1200">
                          <a:solidFill>
                            <a:schemeClr val="dk1"/>
                          </a:solidFill>
                          <a:latin typeface="Arial"/>
                        </a:defRPr>
                      </a:lvl5pPr>
                      <a:lvl6pPr marL="1607205" algn="l" defTabSz="321440" rtl="0" eaLnBrk="1" latinLnBrk="0" hangingPunct="1">
                        <a:defRPr sz="1300" b="1" kern="1200">
                          <a:solidFill>
                            <a:schemeClr val="dk1"/>
                          </a:solidFill>
                          <a:latin typeface="Arial"/>
                        </a:defRPr>
                      </a:lvl6pPr>
                      <a:lvl7pPr marL="1928645" algn="l" defTabSz="321440" rtl="0" eaLnBrk="1" latinLnBrk="0" hangingPunct="1">
                        <a:defRPr sz="1300" b="1" kern="1200">
                          <a:solidFill>
                            <a:schemeClr val="dk1"/>
                          </a:solidFill>
                          <a:latin typeface="Arial"/>
                        </a:defRPr>
                      </a:lvl7pPr>
                      <a:lvl8pPr marL="2250086" algn="l" defTabSz="321440" rtl="0" eaLnBrk="1" latinLnBrk="0" hangingPunct="1">
                        <a:defRPr sz="1300" b="1" kern="1200">
                          <a:solidFill>
                            <a:schemeClr val="dk1"/>
                          </a:solidFill>
                          <a:latin typeface="Arial"/>
                        </a:defRPr>
                      </a:lvl8pPr>
                      <a:lvl9pPr marL="2571527" algn="l" defTabSz="321440" rtl="0" eaLnBrk="1" latinLnBrk="0" hangingPunct="1">
                        <a:defRPr sz="1300" b="1" kern="1200">
                          <a:solidFill>
                            <a:schemeClr val="dk1"/>
                          </a:solidFill>
                          <a:latin typeface="Arial"/>
                        </a:defRPr>
                      </a:lvl9pPr>
                    </a:lstStyle>
                    <a:p>
                      <a:r>
                        <a:rPr lang="en-US" sz="1200" b="0" i="0">
                          <a:latin typeface="Avenir Medium" panose="02000503020000020003" pitchFamily="2" charset="0"/>
                        </a:rPr>
                        <a:t>                   Clinical outcomes </a:t>
                      </a:r>
                      <a:br>
                        <a:rPr lang="en-US" sz="1200" b="0" i="0">
                          <a:latin typeface="Avenir Medium" panose="02000503020000020003" pitchFamily="2" charset="0"/>
                        </a:rPr>
                      </a:br>
                      <a:r>
                        <a:rPr lang="en-US" sz="1200" b="0" i="0">
                          <a:latin typeface="Avenir Medium" panose="02000503020000020003" pitchFamily="2" charset="0"/>
                        </a:rPr>
                        <a:t>                   analytics</a:t>
                      </a:r>
                    </a:p>
                    <a:p>
                      <a:br>
                        <a:rPr lang="en-US" sz="1200" b="0" i="0">
                          <a:latin typeface="Avenir Medium" panose="02000503020000020003" pitchFamily="2" charset="0"/>
                        </a:rPr>
                      </a:br>
                      <a:r>
                        <a:rPr lang="en-US" sz="1200" b="0" i="0">
                          <a:latin typeface="Avenir Medium" panose="02000503020000020003" pitchFamily="2" charset="0"/>
                        </a:rPr>
                        <a:t>                   Hospitalization</a:t>
                      </a:r>
                    </a:p>
                    <a:p>
                      <a:r>
                        <a:rPr lang="en-US" sz="1200" b="0" i="0">
                          <a:latin typeface="Avenir Medium" panose="02000503020000020003" pitchFamily="2" charset="0"/>
                        </a:rPr>
                        <a:t>                   insights</a:t>
                      </a:r>
                    </a:p>
                    <a:p>
                      <a:pPr lvl="1" algn="l"/>
                      <a:br>
                        <a:rPr lang="en-US" sz="1200" b="0" i="0">
                          <a:latin typeface="Avenir Medium" panose="02000503020000020003" pitchFamily="2" charset="0"/>
                        </a:rPr>
                      </a:br>
                      <a:r>
                        <a:rPr lang="en-US" sz="1200" b="0" i="0">
                          <a:latin typeface="Avenir Medium" panose="02000503020000020003" pitchFamily="2" charset="0"/>
                        </a:rPr>
                        <a:t>          Quality assurance</a:t>
                      </a:r>
                    </a:p>
                    <a:p>
                      <a:pPr lvl="1" algn="l"/>
                      <a:r>
                        <a:rPr lang="en-US" sz="1200" b="0" i="0">
                          <a:latin typeface="Avenir Medium" panose="02000503020000020003" pitchFamily="2" charset="0"/>
                        </a:rPr>
                        <a:t>          benchmarking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321440" rtl="0" eaLnBrk="1" latinLnBrk="0" hangingPunct="1">
                        <a:defRPr sz="1300" b="1" kern="1200">
                          <a:solidFill>
                            <a:schemeClr val="dk1"/>
                          </a:solidFill>
                          <a:latin typeface="Arial"/>
                        </a:defRPr>
                      </a:lvl1pPr>
                      <a:lvl2pPr marL="321440" algn="l" defTabSz="321440" rtl="0" eaLnBrk="1" latinLnBrk="0" hangingPunct="1">
                        <a:defRPr sz="1300" b="1" kern="1200">
                          <a:solidFill>
                            <a:schemeClr val="dk1"/>
                          </a:solidFill>
                          <a:latin typeface="Arial"/>
                        </a:defRPr>
                      </a:lvl2pPr>
                      <a:lvl3pPr marL="642882" algn="l" defTabSz="321440" rtl="0" eaLnBrk="1" latinLnBrk="0" hangingPunct="1">
                        <a:defRPr sz="1300" b="1" kern="1200">
                          <a:solidFill>
                            <a:schemeClr val="dk1"/>
                          </a:solidFill>
                          <a:latin typeface="Arial"/>
                        </a:defRPr>
                      </a:lvl3pPr>
                      <a:lvl4pPr marL="964323" algn="l" defTabSz="321440" rtl="0" eaLnBrk="1" latinLnBrk="0" hangingPunct="1">
                        <a:defRPr sz="1300" b="1" kern="1200">
                          <a:solidFill>
                            <a:schemeClr val="dk1"/>
                          </a:solidFill>
                          <a:latin typeface="Arial"/>
                        </a:defRPr>
                      </a:lvl4pPr>
                      <a:lvl5pPr marL="1285763" algn="l" defTabSz="321440" rtl="0" eaLnBrk="1" latinLnBrk="0" hangingPunct="1">
                        <a:defRPr sz="1300" b="1" kern="1200">
                          <a:solidFill>
                            <a:schemeClr val="dk1"/>
                          </a:solidFill>
                          <a:latin typeface="Arial"/>
                        </a:defRPr>
                      </a:lvl5pPr>
                      <a:lvl6pPr marL="1607205" algn="l" defTabSz="321440" rtl="0" eaLnBrk="1" latinLnBrk="0" hangingPunct="1">
                        <a:defRPr sz="1300" b="1" kern="1200">
                          <a:solidFill>
                            <a:schemeClr val="dk1"/>
                          </a:solidFill>
                          <a:latin typeface="Arial"/>
                        </a:defRPr>
                      </a:lvl6pPr>
                      <a:lvl7pPr marL="1928645" algn="l" defTabSz="321440" rtl="0" eaLnBrk="1" latinLnBrk="0" hangingPunct="1">
                        <a:defRPr sz="1300" b="1" kern="1200">
                          <a:solidFill>
                            <a:schemeClr val="dk1"/>
                          </a:solidFill>
                          <a:latin typeface="Arial"/>
                        </a:defRPr>
                      </a:lvl7pPr>
                      <a:lvl8pPr marL="2250086" algn="l" defTabSz="321440" rtl="0" eaLnBrk="1" latinLnBrk="0" hangingPunct="1">
                        <a:defRPr sz="1300" b="1" kern="1200">
                          <a:solidFill>
                            <a:schemeClr val="dk1"/>
                          </a:solidFill>
                          <a:latin typeface="Arial"/>
                        </a:defRPr>
                      </a:lvl8pPr>
                      <a:lvl9pPr marL="2571527" algn="l" defTabSz="321440" rtl="0" eaLnBrk="1" latinLnBrk="0" hangingPunct="1">
                        <a:defRPr sz="1300" b="1" kern="1200">
                          <a:solidFill>
                            <a:schemeClr val="dk1"/>
                          </a:solidFill>
                          <a:latin typeface="Arial"/>
                        </a:defRPr>
                      </a:lvl9pPr>
                    </a:lstStyle>
                    <a:p>
                      <a:pPr lvl="1" algn="l"/>
                      <a:r>
                        <a:rPr lang="en-US" sz="1200" b="0" i="0">
                          <a:latin typeface="Avenir Medium" panose="02000503020000020003" pitchFamily="2" charset="0"/>
                        </a:rPr>
                        <a:t>   Expanded revenue cycle capabilities, </a:t>
                      </a:r>
                    </a:p>
                    <a:p>
                      <a:pPr lvl="1" algn="l"/>
                      <a:r>
                        <a:rPr lang="en-US" sz="1200" b="0" i="0">
                          <a:latin typeface="Avenir Medium" panose="02000503020000020003" pitchFamily="2" charset="0"/>
                        </a:rPr>
                        <a:t>   including API-based tools and </a:t>
                      </a:r>
                    </a:p>
                    <a:p>
                      <a:pPr lvl="1" algn="l"/>
                      <a:r>
                        <a:rPr lang="en-US" sz="1200" b="0" i="0">
                          <a:latin typeface="Avenir Medium" panose="02000503020000020003" pitchFamily="2" charset="0"/>
                        </a:rPr>
                        <a:t>   automated systems </a:t>
                      </a:r>
                    </a:p>
                    <a:p>
                      <a:endParaRPr lang="en-US" sz="1200" b="0" i="0">
                        <a:latin typeface="Avenir Medium" panose="02000503020000020003" pitchFamily="2" charset="0"/>
                      </a:endParaRPr>
                    </a:p>
                    <a:p>
                      <a:r>
                        <a:rPr lang="en-US" sz="1200" b="0" i="0">
                          <a:latin typeface="Avenir Medium" panose="02000503020000020003" pitchFamily="2" charset="0"/>
                        </a:rPr>
                        <a:t>           </a:t>
                      </a:r>
                      <a:r>
                        <a:rPr lang="en-US" sz="1200" b="1" i="0">
                          <a:latin typeface="Avenir Medium" panose="02000503020000020003" pitchFamily="2" charset="0"/>
                        </a:rPr>
                        <a:t>Workforce management </a:t>
                      </a:r>
                    </a:p>
                    <a:p>
                      <a:endParaRPr lang="en-US" sz="1200" b="0" i="0">
                        <a:latin typeface="Avenir Medium" panose="02000503020000020003" pitchFamily="2" charset="0"/>
                      </a:endParaRPr>
                    </a:p>
                    <a:p>
                      <a:r>
                        <a:rPr lang="en-US" sz="1200" b="0" i="0">
                          <a:latin typeface="Avenir Medium" panose="02000503020000020003" pitchFamily="2" charset="0"/>
                        </a:rPr>
                        <a:t>           Long-term care risk management</a:t>
                      </a:r>
                    </a:p>
                    <a:p>
                      <a:endParaRPr lang="en-US" sz="1200" b="0" i="0">
                        <a:latin typeface="Avenir Medium" panose="02000503020000020003" pitchFamily="2" charset="0"/>
                      </a:endParaRPr>
                    </a:p>
                    <a:p>
                      <a:r>
                        <a:rPr lang="en-US" sz="1200" b="0" i="0">
                          <a:latin typeface="Avenir Medium" panose="02000503020000020003" pitchFamily="2" charset="0"/>
                        </a:rPr>
                        <a:t>           Secure on-site and online patient </a:t>
                      </a:r>
                      <a:br>
                        <a:rPr lang="en-US" sz="1200" b="0" i="0">
                          <a:latin typeface="Avenir Medium" panose="02000503020000020003" pitchFamily="2" charset="0"/>
                        </a:rPr>
                      </a:br>
                      <a:r>
                        <a:rPr lang="en-US" sz="1200" b="0" i="0">
                          <a:latin typeface="Avenir Medium" panose="02000503020000020003" pitchFamily="2" charset="0"/>
                        </a:rPr>
                        <a:t>           payments by any method, in any setting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321440" rtl="0" eaLnBrk="1" latinLnBrk="0" hangingPunct="1">
                        <a:defRPr sz="1300" b="1" kern="1200">
                          <a:solidFill>
                            <a:schemeClr val="dk1"/>
                          </a:solidFill>
                          <a:latin typeface="Arial"/>
                        </a:defRPr>
                      </a:lvl1pPr>
                      <a:lvl2pPr marL="321440" algn="l" defTabSz="321440" rtl="0" eaLnBrk="1" latinLnBrk="0" hangingPunct="1">
                        <a:defRPr sz="1300" b="1" kern="1200">
                          <a:solidFill>
                            <a:schemeClr val="dk1"/>
                          </a:solidFill>
                          <a:latin typeface="Arial"/>
                        </a:defRPr>
                      </a:lvl2pPr>
                      <a:lvl3pPr marL="642882" algn="l" defTabSz="321440" rtl="0" eaLnBrk="1" latinLnBrk="0" hangingPunct="1">
                        <a:defRPr sz="1300" b="1" kern="1200">
                          <a:solidFill>
                            <a:schemeClr val="dk1"/>
                          </a:solidFill>
                          <a:latin typeface="Arial"/>
                        </a:defRPr>
                      </a:lvl3pPr>
                      <a:lvl4pPr marL="964323" algn="l" defTabSz="321440" rtl="0" eaLnBrk="1" latinLnBrk="0" hangingPunct="1">
                        <a:defRPr sz="1300" b="1" kern="1200">
                          <a:solidFill>
                            <a:schemeClr val="dk1"/>
                          </a:solidFill>
                          <a:latin typeface="Arial"/>
                        </a:defRPr>
                      </a:lvl4pPr>
                      <a:lvl5pPr marL="1285763" algn="l" defTabSz="321440" rtl="0" eaLnBrk="1" latinLnBrk="0" hangingPunct="1">
                        <a:defRPr sz="1300" b="1" kern="1200">
                          <a:solidFill>
                            <a:schemeClr val="dk1"/>
                          </a:solidFill>
                          <a:latin typeface="Arial"/>
                        </a:defRPr>
                      </a:lvl5pPr>
                      <a:lvl6pPr marL="1607205" algn="l" defTabSz="321440" rtl="0" eaLnBrk="1" latinLnBrk="0" hangingPunct="1">
                        <a:defRPr sz="1300" b="1" kern="1200">
                          <a:solidFill>
                            <a:schemeClr val="dk1"/>
                          </a:solidFill>
                          <a:latin typeface="Arial"/>
                        </a:defRPr>
                      </a:lvl6pPr>
                      <a:lvl7pPr marL="1928645" algn="l" defTabSz="321440" rtl="0" eaLnBrk="1" latinLnBrk="0" hangingPunct="1">
                        <a:defRPr sz="1300" b="1" kern="1200">
                          <a:solidFill>
                            <a:schemeClr val="dk1"/>
                          </a:solidFill>
                          <a:latin typeface="Arial"/>
                        </a:defRPr>
                      </a:lvl7pPr>
                      <a:lvl8pPr marL="2250086" algn="l" defTabSz="321440" rtl="0" eaLnBrk="1" latinLnBrk="0" hangingPunct="1">
                        <a:defRPr sz="1300" b="1" kern="1200">
                          <a:solidFill>
                            <a:schemeClr val="dk1"/>
                          </a:solidFill>
                          <a:latin typeface="Arial"/>
                        </a:defRPr>
                      </a:lvl8pPr>
                      <a:lvl9pPr marL="2571527" algn="l" defTabSz="321440" rtl="0" eaLnBrk="1" latinLnBrk="0" hangingPunct="1">
                        <a:defRPr sz="1300" b="1" kern="1200">
                          <a:solidFill>
                            <a:schemeClr val="dk1"/>
                          </a:solidFill>
                          <a:latin typeface="Arial"/>
                        </a:defRPr>
                      </a:lvl9pPr>
                    </a:lstStyle>
                    <a:p>
                      <a:r>
                        <a:rPr lang="en-US" sz="1200" b="0" i="0">
                          <a:latin typeface="Avenir Medium" panose="02000503020000020003" pitchFamily="2" charset="0"/>
                        </a:rPr>
                        <a:t>Acquired by Inovalon</a:t>
                      </a:r>
                    </a:p>
                    <a:p>
                      <a:endParaRPr lang="en-US" sz="1200" b="0" i="0">
                        <a:latin typeface="Avenir Medium" panose="02000503020000020003" pitchFamily="2" charset="0"/>
                      </a:endParaRPr>
                    </a:p>
                    <a:p>
                      <a:r>
                        <a:rPr lang="en-US" sz="1200" b="0" i="0">
                          <a:latin typeface="Avenir Medium" panose="02000503020000020003" pitchFamily="2" charset="0"/>
                        </a:rPr>
                        <a:t>Virtual Care </a:t>
                      </a:r>
                    </a:p>
                    <a:p>
                      <a:endParaRPr lang="en-US" sz="1200" b="0" i="0">
                        <a:latin typeface="Avenir Medium" panose="02000503020000020003" pitchFamily="2" charset="0"/>
                      </a:endParaRPr>
                    </a:p>
                    <a:p>
                      <a:r>
                        <a:rPr lang="en-US" sz="1200" b="0" i="0">
                          <a:latin typeface="Avenir Medium" panose="02000503020000020003" pitchFamily="2" charset="0"/>
                        </a:rPr>
                        <a:t>Patient Access</a:t>
                      </a:r>
                    </a:p>
                    <a:p>
                      <a:endParaRPr lang="en-US" sz="1200" b="0" i="0">
                        <a:latin typeface="Avenir Medium" panose="02000503020000020003" pitchFamily="2" charset="0"/>
                      </a:endParaRPr>
                    </a:p>
                    <a:p>
                      <a:r>
                        <a:rPr lang="en-US" sz="1200" b="0" i="0">
                          <a:latin typeface="Avenir Medium" panose="02000503020000020003" pitchFamily="2" charset="0"/>
                        </a:rPr>
                        <a:t>Patient Engagement</a:t>
                      </a:r>
                    </a:p>
                    <a:p>
                      <a:endParaRPr lang="en-US" sz="1200" b="0" i="0">
                        <a:latin typeface="Avenir Medium" panose="02000503020000020003" pitchFamily="2" charset="0"/>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18458906"/>
                  </a:ext>
                </a:extLst>
              </a:tr>
            </a:tbl>
          </a:graphicData>
        </a:graphic>
      </p:graphicFrame>
      <p:grpSp>
        <p:nvGrpSpPr>
          <p:cNvPr id="54" name="Group 53">
            <a:extLst>
              <a:ext uri="{FF2B5EF4-FFF2-40B4-BE49-F238E27FC236}">
                <a16:creationId xmlns:a16="http://schemas.microsoft.com/office/drawing/2014/main" id="{A9A7E847-85E5-414A-8EC1-FB1694738318}"/>
              </a:ext>
            </a:extLst>
          </p:cNvPr>
          <p:cNvGrpSpPr/>
          <p:nvPr/>
        </p:nvGrpSpPr>
        <p:grpSpPr>
          <a:xfrm>
            <a:off x="589051" y="3004115"/>
            <a:ext cx="11359761" cy="447472"/>
            <a:chOff x="609600" y="2638990"/>
            <a:chExt cx="11359761" cy="447472"/>
          </a:xfrm>
        </p:grpSpPr>
        <p:graphicFrame>
          <p:nvGraphicFramePr>
            <p:cNvPr id="55" name="Diagram 54">
              <a:extLst>
                <a:ext uri="{FF2B5EF4-FFF2-40B4-BE49-F238E27FC236}">
                  <a16:creationId xmlns:a16="http://schemas.microsoft.com/office/drawing/2014/main" id="{CF587D92-B1A7-D74A-9DB0-24B58406DBB9}"/>
                </a:ext>
              </a:extLst>
            </p:cNvPr>
            <p:cNvGraphicFramePr/>
            <p:nvPr/>
          </p:nvGraphicFramePr>
          <p:xfrm>
            <a:off x="609600" y="2638990"/>
            <a:ext cx="11325383" cy="447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Rectangle 55">
              <a:extLst>
                <a:ext uri="{FF2B5EF4-FFF2-40B4-BE49-F238E27FC236}">
                  <a16:creationId xmlns:a16="http://schemas.microsoft.com/office/drawing/2014/main" id="{6826F516-710F-B247-8540-532F9A113C95}"/>
                </a:ext>
              </a:extLst>
            </p:cNvPr>
            <p:cNvSpPr/>
            <p:nvPr/>
          </p:nvSpPr>
          <p:spPr>
            <a:xfrm>
              <a:off x="11547029" y="2651125"/>
              <a:ext cx="422332" cy="422275"/>
            </a:xfrm>
            <a:prstGeom prst="rect">
              <a:avLst/>
            </a:prstGeom>
            <a:solidFill>
              <a:srgbClr val="003D79"/>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AA2E175D-5002-4745-9548-16755736EFD0}"/>
                </a:ext>
              </a:extLst>
            </p:cNvPr>
            <p:cNvSpPr/>
            <p:nvPr/>
          </p:nvSpPr>
          <p:spPr>
            <a:xfrm>
              <a:off x="644971" y="2657509"/>
              <a:ext cx="317054" cy="407199"/>
            </a:xfrm>
            <a:prstGeom prst="rect">
              <a:avLst/>
            </a:prstGeom>
            <a:solidFill>
              <a:srgbClr val="003D79"/>
            </a:solidFill>
            <a:ln w="9525"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a:ea typeface="+mn-ea"/>
                <a:cs typeface="+mn-cs"/>
              </a:endParaRPr>
            </a:p>
          </p:txBody>
        </p:sp>
      </p:grpSp>
      <p:sp>
        <p:nvSpPr>
          <p:cNvPr id="58" name="Oval 57">
            <a:extLst>
              <a:ext uri="{FF2B5EF4-FFF2-40B4-BE49-F238E27FC236}">
                <a16:creationId xmlns:a16="http://schemas.microsoft.com/office/drawing/2014/main" id="{67636B1C-6C2B-5543-AEC0-60657D7A3DA5}"/>
              </a:ext>
            </a:extLst>
          </p:cNvPr>
          <p:cNvSpPr/>
          <p:nvPr/>
        </p:nvSpPr>
        <p:spPr>
          <a:xfrm>
            <a:off x="1076630" y="4881269"/>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59" name="Oval 58">
            <a:extLst>
              <a:ext uri="{FF2B5EF4-FFF2-40B4-BE49-F238E27FC236}">
                <a16:creationId xmlns:a16="http://schemas.microsoft.com/office/drawing/2014/main" id="{BF1656A4-109E-A043-91F8-8B49EF66148D}"/>
              </a:ext>
            </a:extLst>
          </p:cNvPr>
          <p:cNvSpPr/>
          <p:nvPr/>
        </p:nvSpPr>
        <p:spPr>
          <a:xfrm>
            <a:off x="4313685" y="4882507"/>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0" name="Oval 59">
            <a:extLst>
              <a:ext uri="{FF2B5EF4-FFF2-40B4-BE49-F238E27FC236}">
                <a16:creationId xmlns:a16="http://schemas.microsoft.com/office/drawing/2014/main" id="{62D53433-044F-B24D-85B8-4F4F505DFA3C}"/>
              </a:ext>
            </a:extLst>
          </p:cNvPr>
          <p:cNvSpPr/>
          <p:nvPr/>
        </p:nvSpPr>
        <p:spPr>
          <a:xfrm>
            <a:off x="9722759" y="4507847"/>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1" name="Oval 60">
            <a:extLst>
              <a:ext uri="{FF2B5EF4-FFF2-40B4-BE49-F238E27FC236}">
                <a16:creationId xmlns:a16="http://schemas.microsoft.com/office/drawing/2014/main" id="{2196390F-AADC-3247-8CC3-C94CC51F7AE9}"/>
              </a:ext>
            </a:extLst>
          </p:cNvPr>
          <p:cNvSpPr/>
          <p:nvPr/>
        </p:nvSpPr>
        <p:spPr>
          <a:xfrm>
            <a:off x="9725938" y="4873249"/>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2" name="Oval 61">
            <a:extLst>
              <a:ext uri="{FF2B5EF4-FFF2-40B4-BE49-F238E27FC236}">
                <a16:creationId xmlns:a16="http://schemas.microsoft.com/office/drawing/2014/main" id="{7D3ED6AC-D3E5-F346-B8D9-37E7A08848B2}"/>
              </a:ext>
            </a:extLst>
          </p:cNvPr>
          <p:cNvSpPr/>
          <p:nvPr/>
        </p:nvSpPr>
        <p:spPr>
          <a:xfrm>
            <a:off x="1075176" y="4514409"/>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3" name="Oval 62">
            <a:extLst>
              <a:ext uri="{FF2B5EF4-FFF2-40B4-BE49-F238E27FC236}">
                <a16:creationId xmlns:a16="http://schemas.microsoft.com/office/drawing/2014/main" id="{BBD8E7F3-62D1-244F-8923-6120F2B86AA7}"/>
              </a:ext>
            </a:extLst>
          </p:cNvPr>
          <p:cNvSpPr/>
          <p:nvPr/>
        </p:nvSpPr>
        <p:spPr>
          <a:xfrm>
            <a:off x="1075176" y="4151276"/>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4" name="Oval 63">
            <a:extLst>
              <a:ext uri="{FF2B5EF4-FFF2-40B4-BE49-F238E27FC236}">
                <a16:creationId xmlns:a16="http://schemas.microsoft.com/office/drawing/2014/main" id="{D97702B1-C8C3-F542-941D-EC2D04AA1E62}"/>
              </a:ext>
            </a:extLst>
          </p:cNvPr>
          <p:cNvSpPr/>
          <p:nvPr/>
        </p:nvSpPr>
        <p:spPr>
          <a:xfrm>
            <a:off x="1076630" y="3788144"/>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5" name="Oval 64">
            <a:extLst>
              <a:ext uri="{FF2B5EF4-FFF2-40B4-BE49-F238E27FC236}">
                <a16:creationId xmlns:a16="http://schemas.microsoft.com/office/drawing/2014/main" id="{C6670EE8-CA29-F74F-A19B-56E4B6AC4577}"/>
              </a:ext>
            </a:extLst>
          </p:cNvPr>
          <p:cNvSpPr/>
          <p:nvPr/>
        </p:nvSpPr>
        <p:spPr>
          <a:xfrm>
            <a:off x="4313685" y="4335235"/>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6" name="Oval 65">
            <a:extLst>
              <a:ext uri="{FF2B5EF4-FFF2-40B4-BE49-F238E27FC236}">
                <a16:creationId xmlns:a16="http://schemas.microsoft.com/office/drawing/2014/main" id="{999F08CC-C48A-E340-ABC3-1AEF70A486A9}"/>
              </a:ext>
            </a:extLst>
          </p:cNvPr>
          <p:cNvSpPr/>
          <p:nvPr/>
        </p:nvSpPr>
        <p:spPr>
          <a:xfrm>
            <a:off x="4313685" y="3781144"/>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7" name="Oval 66">
            <a:extLst>
              <a:ext uri="{FF2B5EF4-FFF2-40B4-BE49-F238E27FC236}">
                <a16:creationId xmlns:a16="http://schemas.microsoft.com/office/drawing/2014/main" id="{995269B1-D9D8-3F47-BE0A-C04651A6DB69}"/>
              </a:ext>
            </a:extLst>
          </p:cNvPr>
          <p:cNvSpPr/>
          <p:nvPr/>
        </p:nvSpPr>
        <p:spPr>
          <a:xfrm>
            <a:off x="6325946" y="3781144"/>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8" name="Oval 67">
            <a:extLst>
              <a:ext uri="{FF2B5EF4-FFF2-40B4-BE49-F238E27FC236}">
                <a16:creationId xmlns:a16="http://schemas.microsoft.com/office/drawing/2014/main" id="{1AA33CDF-AC6D-B246-A568-ECD884AAA7FC}"/>
              </a:ext>
            </a:extLst>
          </p:cNvPr>
          <p:cNvSpPr/>
          <p:nvPr/>
        </p:nvSpPr>
        <p:spPr>
          <a:xfrm>
            <a:off x="6325946" y="4512664"/>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69" name="Oval 68">
            <a:extLst>
              <a:ext uri="{FF2B5EF4-FFF2-40B4-BE49-F238E27FC236}">
                <a16:creationId xmlns:a16="http://schemas.microsoft.com/office/drawing/2014/main" id="{6572ABD0-FA42-4B45-AEF1-6A676C6AF855}"/>
              </a:ext>
            </a:extLst>
          </p:cNvPr>
          <p:cNvSpPr/>
          <p:nvPr/>
        </p:nvSpPr>
        <p:spPr>
          <a:xfrm>
            <a:off x="6325946" y="4887568"/>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70" name="Oval 69">
            <a:extLst>
              <a:ext uri="{FF2B5EF4-FFF2-40B4-BE49-F238E27FC236}">
                <a16:creationId xmlns:a16="http://schemas.microsoft.com/office/drawing/2014/main" id="{87AE35E9-477E-2544-B6ED-DFC5C637246D}"/>
              </a:ext>
            </a:extLst>
          </p:cNvPr>
          <p:cNvSpPr/>
          <p:nvPr/>
        </p:nvSpPr>
        <p:spPr>
          <a:xfrm>
            <a:off x="6325946" y="5244184"/>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71" name="Oval 70">
            <a:extLst>
              <a:ext uri="{FF2B5EF4-FFF2-40B4-BE49-F238E27FC236}">
                <a16:creationId xmlns:a16="http://schemas.microsoft.com/office/drawing/2014/main" id="{46B954DA-8D19-3445-AB85-2BF198EB008E}"/>
              </a:ext>
            </a:extLst>
          </p:cNvPr>
          <p:cNvSpPr/>
          <p:nvPr/>
        </p:nvSpPr>
        <p:spPr>
          <a:xfrm>
            <a:off x="9722759" y="4157990"/>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72" name="Oval 71">
            <a:extLst>
              <a:ext uri="{FF2B5EF4-FFF2-40B4-BE49-F238E27FC236}">
                <a16:creationId xmlns:a16="http://schemas.microsoft.com/office/drawing/2014/main" id="{148B32B5-137F-3248-BF60-2BD013C98571}"/>
              </a:ext>
            </a:extLst>
          </p:cNvPr>
          <p:cNvSpPr/>
          <p:nvPr/>
        </p:nvSpPr>
        <p:spPr>
          <a:xfrm>
            <a:off x="9722759" y="3784278"/>
            <a:ext cx="95232" cy="95232"/>
          </a:xfrm>
          <a:prstGeom prst="ellipse">
            <a:avLst/>
          </a:prstGeom>
          <a:solidFill>
            <a:srgbClr val="AABA0A"/>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536728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D0DC1D9-A5A9-CF43-B86E-D78A37C3D87E}"/>
              </a:ext>
            </a:extLst>
          </p:cNvPr>
          <p:cNvSpPr>
            <a:spLocks noGrp="1"/>
          </p:cNvSpPr>
          <p:nvPr>
            <p:ph type="ftr" sz="quarter" idx="3"/>
          </p:nvPr>
        </p:nvSpPr>
        <p:spPr/>
        <p:txBody>
          <a:bodyPr/>
          <a:lstStyle/>
          <a:p>
            <a:pPr>
              <a:defRPr/>
            </a:pPr>
            <a:r>
              <a:rPr lang="en-US"/>
              <a:t>INOV New Template (X.X.21) v1.0.0</a:t>
            </a:r>
          </a:p>
        </p:txBody>
      </p:sp>
      <p:sp>
        <p:nvSpPr>
          <p:cNvPr id="6" name="Rectangle 5">
            <a:extLst>
              <a:ext uri="{FF2B5EF4-FFF2-40B4-BE49-F238E27FC236}">
                <a16:creationId xmlns:a16="http://schemas.microsoft.com/office/drawing/2014/main" id="{530F4E1E-FB01-2549-BD5A-E136B9F40BA6}"/>
              </a:ext>
            </a:extLst>
          </p:cNvPr>
          <p:cNvSpPr/>
          <p:nvPr/>
        </p:nvSpPr>
        <p:spPr>
          <a:xfrm>
            <a:off x="1089255" y="2032829"/>
            <a:ext cx="10182652" cy="2748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t>                                                                          Revenue Cycle Management</a:t>
            </a:r>
          </a:p>
        </p:txBody>
      </p:sp>
      <p:sp>
        <p:nvSpPr>
          <p:cNvPr id="7" name="Rectangle 6">
            <a:extLst>
              <a:ext uri="{FF2B5EF4-FFF2-40B4-BE49-F238E27FC236}">
                <a16:creationId xmlns:a16="http://schemas.microsoft.com/office/drawing/2014/main" id="{FF6862CA-7749-0B4A-9131-A440916E11D8}"/>
              </a:ext>
            </a:extLst>
          </p:cNvPr>
          <p:cNvSpPr/>
          <p:nvPr/>
        </p:nvSpPr>
        <p:spPr>
          <a:xfrm>
            <a:off x="1060680" y="2450817"/>
            <a:ext cx="3898729" cy="385041"/>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a:t>
            </a:r>
            <a:r>
              <a:rPr lang="en-US" sz="1600">
                <a:solidFill>
                  <a:srgbClr val="FF0000"/>
                </a:solidFill>
              </a:rPr>
              <a:t> </a:t>
            </a:r>
            <a:r>
              <a:rPr lang="en-US" sz="1600"/>
              <a:t>Patient Engagement</a:t>
            </a:r>
          </a:p>
        </p:txBody>
      </p:sp>
      <p:sp>
        <p:nvSpPr>
          <p:cNvPr id="8" name="Rectangle 7">
            <a:extLst>
              <a:ext uri="{FF2B5EF4-FFF2-40B4-BE49-F238E27FC236}">
                <a16:creationId xmlns:a16="http://schemas.microsoft.com/office/drawing/2014/main" id="{ABFDDBB9-DA36-AA43-B16D-4B8800C93711}"/>
              </a:ext>
            </a:extLst>
          </p:cNvPr>
          <p:cNvSpPr/>
          <p:nvPr/>
        </p:nvSpPr>
        <p:spPr>
          <a:xfrm>
            <a:off x="6817469" y="2451098"/>
            <a:ext cx="4414967" cy="384759"/>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 </a:t>
            </a:r>
            <a:r>
              <a:rPr lang="en-US" sz="1600"/>
              <a:t>Patient Access</a:t>
            </a:r>
          </a:p>
        </p:txBody>
      </p:sp>
      <p:sp>
        <p:nvSpPr>
          <p:cNvPr id="9" name="Rectangle 8">
            <a:extLst>
              <a:ext uri="{FF2B5EF4-FFF2-40B4-BE49-F238E27FC236}">
                <a16:creationId xmlns:a16="http://schemas.microsoft.com/office/drawing/2014/main" id="{1E309303-D7CC-9648-8B57-271DA3B918C4}"/>
              </a:ext>
            </a:extLst>
          </p:cNvPr>
          <p:cNvSpPr/>
          <p:nvPr/>
        </p:nvSpPr>
        <p:spPr>
          <a:xfrm>
            <a:off x="3327296" y="3528955"/>
            <a:ext cx="4938284" cy="385041"/>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 </a:t>
            </a:r>
            <a:r>
              <a:rPr lang="en-US" sz="1600"/>
              <a:t>Patient Claims &amp; Billing</a:t>
            </a:r>
          </a:p>
        </p:txBody>
      </p:sp>
      <p:sp>
        <p:nvSpPr>
          <p:cNvPr id="10" name="Rectangle 9">
            <a:extLst>
              <a:ext uri="{FF2B5EF4-FFF2-40B4-BE49-F238E27FC236}">
                <a16:creationId xmlns:a16="http://schemas.microsoft.com/office/drawing/2014/main" id="{CBA034EB-067E-A840-B2D0-BE73E7DC9872}"/>
              </a:ext>
            </a:extLst>
          </p:cNvPr>
          <p:cNvSpPr/>
          <p:nvPr/>
        </p:nvSpPr>
        <p:spPr>
          <a:xfrm>
            <a:off x="6813057" y="2925644"/>
            <a:ext cx="851600"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Eligibility Verification</a:t>
            </a:r>
          </a:p>
        </p:txBody>
      </p:sp>
      <p:sp>
        <p:nvSpPr>
          <p:cNvPr id="11" name="Rectangle 10">
            <a:extLst>
              <a:ext uri="{FF2B5EF4-FFF2-40B4-BE49-F238E27FC236}">
                <a16:creationId xmlns:a16="http://schemas.microsoft.com/office/drawing/2014/main" id="{2AE1B414-1466-2D4E-888C-68416AEB4723}"/>
              </a:ext>
            </a:extLst>
          </p:cNvPr>
          <p:cNvSpPr/>
          <p:nvPr/>
        </p:nvSpPr>
        <p:spPr>
          <a:xfrm>
            <a:off x="8696891" y="2933026"/>
            <a:ext cx="797521"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Insurance Discovery</a:t>
            </a:r>
          </a:p>
        </p:txBody>
      </p:sp>
      <p:sp>
        <p:nvSpPr>
          <p:cNvPr id="12" name="Rectangle 11">
            <a:extLst>
              <a:ext uri="{FF2B5EF4-FFF2-40B4-BE49-F238E27FC236}">
                <a16:creationId xmlns:a16="http://schemas.microsoft.com/office/drawing/2014/main" id="{69998621-C482-6540-A5F7-0FF9A3B1071E}"/>
              </a:ext>
            </a:extLst>
          </p:cNvPr>
          <p:cNvSpPr/>
          <p:nvPr/>
        </p:nvSpPr>
        <p:spPr>
          <a:xfrm>
            <a:off x="9547426" y="2925644"/>
            <a:ext cx="837651" cy="441580"/>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Registration Assurance</a:t>
            </a:r>
          </a:p>
        </p:txBody>
      </p:sp>
      <p:sp>
        <p:nvSpPr>
          <p:cNvPr id="13" name="Rectangle 12">
            <a:extLst>
              <a:ext uri="{FF2B5EF4-FFF2-40B4-BE49-F238E27FC236}">
                <a16:creationId xmlns:a16="http://schemas.microsoft.com/office/drawing/2014/main" id="{8488D189-CE94-9945-8361-F0390B817DE6}"/>
              </a:ext>
            </a:extLst>
          </p:cNvPr>
          <p:cNvSpPr/>
          <p:nvPr/>
        </p:nvSpPr>
        <p:spPr>
          <a:xfrm>
            <a:off x="10438091" y="2909739"/>
            <a:ext cx="794345" cy="447089"/>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Patient</a:t>
            </a:r>
          </a:p>
          <a:p>
            <a:pPr algn="ctr"/>
            <a:r>
              <a:rPr lang="en-US" sz="1050"/>
              <a:t>Estimation</a:t>
            </a:r>
          </a:p>
        </p:txBody>
      </p:sp>
      <p:sp>
        <p:nvSpPr>
          <p:cNvPr id="14" name="Rectangle 13">
            <a:extLst>
              <a:ext uri="{FF2B5EF4-FFF2-40B4-BE49-F238E27FC236}">
                <a16:creationId xmlns:a16="http://schemas.microsoft.com/office/drawing/2014/main" id="{03D21AED-8BB0-F441-99D9-77452E870D2F}"/>
              </a:ext>
            </a:extLst>
          </p:cNvPr>
          <p:cNvSpPr/>
          <p:nvPr/>
        </p:nvSpPr>
        <p:spPr>
          <a:xfrm>
            <a:off x="4348522" y="4007643"/>
            <a:ext cx="513335"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DDE/</a:t>
            </a:r>
          </a:p>
          <a:p>
            <a:pPr algn="ctr"/>
            <a:r>
              <a:rPr lang="en-US" sz="1050"/>
              <a:t>FISS</a:t>
            </a:r>
          </a:p>
        </p:txBody>
      </p:sp>
      <p:sp>
        <p:nvSpPr>
          <p:cNvPr id="15" name="Rectangle 14">
            <a:extLst>
              <a:ext uri="{FF2B5EF4-FFF2-40B4-BE49-F238E27FC236}">
                <a16:creationId xmlns:a16="http://schemas.microsoft.com/office/drawing/2014/main" id="{05DB5743-F69B-C44D-88A3-42CE360A2212}"/>
              </a:ext>
            </a:extLst>
          </p:cNvPr>
          <p:cNvSpPr/>
          <p:nvPr/>
        </p:nvSpPr>
        <p:spPr>
          <a:xfrm>
            <a:off x="7713251" y="2925644"/>
            <a:ext cx="929806" cy="447089"/>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Prior Authorization</a:t>
            </a:r>
          </a:p>
        </p:txBody>
      </p:sp>
      <p:sp>
        <p:nvSpPr>
          <p:cNvPr id="16" name="Rectangle 15">
            <a:extLst>
              <a:ext uri="{FF2B5EF4-FFF2-40B4-BE49-F238E27FC236}">
                <a16:creationId xmlns:a16="http://schemas.microsoft.com/office/drawing/2014/main" id="{9BD14D0C-CEDB-2046-80D6-7CDEFA309638}"/>
              </a:ext>
            </a:extLst>
          </p:cNvPr>
          <p:cNvSpPr/>
          <p:nvPr/>
        </p:nvSpPr>
        <p:spPr>
          <a:xfrm>
            <a:off x="3327296" y="4007643"/>
            <a:ext cx="987486"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Claims Management</a:t>
            </a:r>
          </a:p>
        </p:txBody>
      </p:sp>
      <p:sp>
        <p:nvSpPr>
          <p:cNvPr id="17" name="Rectangle 16">
            <a:extLst>
              <a:ext uri="{FF2B5EF4-FFF2-40B4-BE49-F238E27FC236}">
                <a16:creationId xmlns:a16="http://schemas.microsoft.com/office/drawing/2014/main" id="{320703C6-8DDD-834A-A15F-91E81A959FA2}"/>
              </a:ext>
            </a:extLst>
          </p:cNvPr>
          <p:cNvSpPr/>
          <p:nvPr/>
        </p:nvSpPr>
        <p:spPr>
          <a:xfrm>
            <a:off x="4898187" y="4007643"/>
            <a:ext cx="816878"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Audits &amp; Denials</a:t>
            </a:r>
          </a:p>
        </p:txBody>
      </p:sp>
      <p:sp>
        <p:nvSpPr>
          <p:cNvPr id="18" name="Rectangle 17">
            <a:extLst>
              <a:ext uri="{FF2B5EF4-FFF2-40B4-BE49-F238E27FC236}">
                <a16:creationId xmlns:a16="http://schemas.microsoft.com/office/drawing/2014/main" id="{07DB2413-4115-B142-8C94-030BAABCBA2A}"/>
              </a:ext>
            </a:extLst>
          </p:cNvPr>
          <p:cNvSpPr/>
          <p:nvPr/>
        </p:nvSpPr>
        <p:spPr>
          <a:xfrm>
            <a:off x="5748867" y="4007643"/>
            <a:ext cx="897344"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Patient Statements</a:t>
            </a:r>
          </a:p>
        </p:txBody>
      </p:sp>
      <p:sp>
        <p:nvSpPr>
          <p:cNvPr id="19" name="Rectangle 18">
            <a:extLst>
              <a:ext uri="{FF2B5EF4-FFF2-40B4-BE49-F238E27FC236}">
                <a16:creationId xmlns:a16="http://schemas.microsoft.com/office/drawing/2014/main" id="{79A7E2A8-3801-9749-A3E6-2C75A8397FD4}"/>
              </a:ext>
            </a:extLst>
          </p:cNvPr>
          <p:cNvSpPr/>
          <p:nvPr/>
        </p:nvSpPr>
        <p:spPr>
          <a:xfrm>
            <a:off x="6676353" y="4007643"/>
            <a:ext cx="826720" cy="441580"/>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Patient Payments</a:t>
            </a:r>
          </a:p>
        </p:txBody>
      </p:sp>
      <p:sp>
        <p:nvSpPr>
          <p:cNvPr id="20" name="Rectangle 19">
            <a:extLst>
              <a:ext uri="{FF2B5EF4-FFF2-40B4-BE49-F238E27FC236}">
                <a16:creationId xmlns:a16="http://schemas.microsoft.com/office/drawing/2014/main" id="{C7F8638B-6350-414B-BA97-771860428BC7}"/>
              </a:ext>
            </a:extLst>
          </p:cNvPr>
          <p:cNvSpPr/>
          <p:nvPr/>
        </p:nvSpPr>
        <p:spPr>
          <a:xfrm>
            <a:off x="1060681" y="2933848"/>
            <a:ext cx="1027716" cy="447035"/>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Registration &amp; Scheduling</a:t>
            </a:r>
          </a:p>
        </p:txBody>
      </p:sp>
      <p:sp>
        <p:nvSpPr>
          <p:cNvPr id="21" name="Rectangle 20">
            <a:extLst>
              <a:ext uri="{FF2B5EF4-FFF2-40B4-BE49-F238E27FC236}">
                <a16:creationId xmlns:a16="http://schemas.microsoft.com/office/drawing/2014/main" id="{FF5E9911-58D5-424A-9CFC-4E80D93E2A62}"/>
              </a:ext>
            </a:extLst>
          </p:cNvPr>
          <p:cNvSpPr/>
          <p:nvPr/>
        </p:nvSpPr>
        <p:spPr>
          <a:xfrm>
            <a:off x="2136944" y="2937511"/>
            <a:ext cx="816878" cy="443372"/>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Patient Forms</a:t>
            </a:r>
          </a:p>
        </p:txBody>
      </p:sp>
      <p:sp>
        <p:nvSpPr>
          <p:cNvPr id="22" name="Rectangle 21">
            <a:extLst>
              <a:ext uri="{FF2B5EF4-FFF2-40B4-BE49-F238E27FC236}">
                <a16:creationId xmlns:a16="http://schemas.microsoft.com/office/drawing/2014/main" id="{63135001-8B9D-374C-ADD2-D36F7EB14882}"/>
              </a:ext>
            </a:extLst>
          </p:cNvPr>
          <p:cNvSpPr/>
          <p:nvPr/>
        </p:nvSpPr>
        <p:spPr>
          <a:xfrm>
            <a:off x="3867793" y="2933848"/>
            <a:ext cx="1136320" cy="447089"/>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Secure Communication</a:t>
            </a:r>
          </a:p>
        </p:txBody>
      </p:sp>
      <p:sp>
        <p:nvSpPr>
          <p:cNvPr id="23" name="Rectangle 22">
            <a:extLst>
              <a:ext uri="{FF2B5EF4-FFF2-40B4-BE49-F238E27FC236}">
                <a16:creationId xmlns:a16="http://schemas.microsoft.com/office/drawing/2014/main" id="{FDD82453-6713-7A41-81FD-EBD2AE1F0821}"/>
              </a:ext>
            </a:extLst>
          </p:cNvPr>
          <p:cNvSpPr/>
          <p:nvPr/>
        </p:nvSpPr>
        <p:spPr>
          <a:xfrm>
            <a:off x="3002369" y="2933794"/>
            <a:ext cx="816878" cy="447089"/>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Virtual Care</a:t>
            </a:r>
          </a:p>
        </p:txBody>
      </p:sp>
      <p:sp>
        <p:nvSpPr>
          <p:cNvPr id="24" name="Rectangle 23">
            <a:extLst>
              <a:ext uri="{FF2B5EF4-FFF2-40B4-BE49-F238E27FC236}">
                <a16:creationId xmlns:a16="http://schemas.microsoft.com/office/drawing/2014/main" id="{507D47BA-7CF2-5147-A007-7DCBF453E6B0}"/>
              </a:ext>
            </a:extLst>
          </p:cNvPr>
          <p:cNvSpPr/>
          <p:nvPr/>
        </p:nvSpPr>
        <p:spPr>
          <a:xfrm>
            <a:off x="975442" y="5497661"/>
            <a:ext cx="970250" cy="521522"/>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Incident/Risk Management</a:t>
            </a:r>
          </a:p>
        </p:txBody>
      </p:sp>
      <p:sp>
        <p:nvSpPr>
          <p:cNvPr id="25" name="Rectangle 24">
            <a:extLst>
              <a:ext uri="{FF2B5EF4-FFF2-40B4-BE49-F238E27FC236}">
                <a16:creationId xmlns:a16="http://schemas.microsoft.com/office/drawing/2014/main" id="{49E6A0FE-7581-1F48-A3F8-3AB0443D600A}"/>
              </a:ext>
            </a:extLst>
          </p:cNvPr>
          <p:cNvSpPr/>
          <p:nvPr/>
        </p:nvSpPr>
        <p:spPr>
          <a:xfrm>
            <a:off x="1982135" y="5490073"/>
            <a:ext cx="928171" cy="521522"/>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QA Reporting &amp; Analytics</a:t>
            </a:r>
          </a:p>
        </p:txBody>
      </p:sp>
      <p:sp>
        <p:nvSpPr>
          <p:cNvPr id="26" name="Rectangle 25">
            <a:extLst>
              <a:ext uri="{FF2B5EF4-FFF2-40B4-BE49-F238E27FC236}">
                <a16:creationId xmlns:a16="http://schemas.microsoft.com/office/drawing/2014/main" id="{91932085-E58C-5245-A7CF-A5277651424A}"/>
              </a:ext>
            </a:extLst>
          </p:cNvPr>
          <p:cNvSpPr/>
          <p:nvPr/>
        </p:nvSpPr>
        <p:spPr>
          <a:xfrm>
            <a:off x="2960040" y="5490073"/>
            <a:ext cx="1101715" cy="521522"/>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Infection Control &amp; Prevention</a:t>
            </a:r>
          </a:p>
        </p:txBody>
      </p:sp>
      <p:sp>
        <p:nvSpPr>
          <p:cNvPr id="27" name="Rectangle 26">
            <a:extLst>
              <a:ext uri="{FF2B5EF4-FFF2-40B4-BE49-F238E27FC236}">
                <a16:creationId xmlns:a16="http://schemas.microsoft.com/office/drawing/2014/main" id="{0F6A2B24-7149-AC4E-A6C1-A1BE38DFB7E3}"/>
              </a:ext>
            </a:extLst>
          </p:cNvPr>
          <p:cNvSpPr/>
          <p:nvPr/>
        </p:nvSpPr>
        <p:spPr>
          <a:xfrm>
            <a:off x="4119027" y="5490072"/>
            <a:ext cx="1072590"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Benchmarking</a:t>
            </a:r>
          </a:p>
        </p:txBody>
      </p:sp>
      <p:sp>
        <p:nvSpPr>
          <p:cNvPr id="28" name="Rectangle 27">
            <a:extLst>
              <a:ext uri="{FF2B5EF4-FFF2-40B4-BE49-F238E27FC236}">
                <a16:creationId xmlns:a16="http://schemas.microsoft.com/office/drawing/2014/main" id="{1683568D-8C9E-AA44-8378-F0DC592997DE}"/>
              </a:ext>
            </a:extLst>
          </p:cNvPr>
          <p:cNvSpPr/>
          <p:nvPr/>
        </p:nvSpPr>
        <p:spPr>
          <a:xfrm>
            <a:off x="6698710" y="4623355"/>
            <a:ext cx="4565224" cy="2497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Workforce Management</a:t>
            </a:r>
          </a:p>
        </p:txBody>
      </p:sp>
      <p:sp>
        <p:nvSpPr>
          <p:cNvPr id="29" name="Rectangle 28">
            <a:extLst>
              <a:ext uri="{FF2B5EF4-FFF2-40B4-BE49-F238E27FC236}">
                <a16:creationId xmlns:a16="http://schemas.microsoft.com/office/drawing/2014/main" id="{58D330CA-C618-AA47-81FA-0805A5A018E2}"/>
              </a:ext>
            </a:extLst>
          </p:cNvPr>
          <p:cNvSpPr/>
          <p:nvPr/>
        </p:nvSpPr>
        <p:spPr>
          <a:xfrm>
            <a:off x="6698081" y="5490073"/>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Staff </a:t>
            </a:r>
          </a:p>
          <a:p>
            <a:pPr algn="ctr"/>
            <a:r>
              <a:rPr lang="en-US" sz="1050"/>
              <a:t>Scheduling</a:t>
            </a:r>
          </a:p>
        </p:txBody>
      </p:sp>
      <p:sp>
        <p:nvSpPr>
          <p:cNvPr id="30" name="Rectangle 29">
            <a:extLst>
              <a:ext uri="{FF2B5EF4-FFF2-40B4-BE49-F238E27FC236}">
                <a16:creationId xmlns:a16="http://schemas.microsoft.com/office/drawing/2014/main" id="{F201F6BA-B496-B14D-AD1A-F41DFF1A43EA}"/>
              </a:ext>
            </a:extLst>
          </p:cNvPr>
          <p:cNvSpPr/>
          <p:nvPr/>
        </p:nvSpPr>
        <p:spPr>
          <a:xfrm>
            <a:off x="7967477" y="5490072"/>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Credential Tracking</a:t>
            </a:r>
          </a:p>
        </p:txBody>
      </p:sp>
      <p:sp>
        <p:nvSpPr>
          <p:cNvPr id="31" name="Rectangle 30">
            <a:extLst>
              <a:ext uri="{FF2B5EF4-FFF2-40B4-BE49-F238E27FC236}">
                <a16:creationId xmlns:a16="http://schemas.microsoft.com/office/drawing/2014/main" id="{8933C364-B517-244A-888A-36740D4DE53D}"/>
              </a:ext>
            </a:extLst>
          </p:cNvPr>
          <p:cNvSpPr/>
          <p:nvPr/>
        </p:nvSpPr>
        <p:spPr>
          <a:xfrm>
            <a:off x="9240679" y="5490073"/>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Time &amp; Attendance</a:t>
            </a:r>
          </a:p>
        </p:txBody>
      </p:sp>
      <p:sp>
        <p:nvSpPr>
          <p:cNvPr id="32" name="Rectangle 31">
            <a:extLst>
              <a:ext uri="{FF2B5EF4-FFF2-40B4-BE49-F238E27FC236}">
                <a16:creationId xmlns:a16="http://schemas.microsoft.com/office/drawing/2014/main" id="{D2C495E3-9173-7945-AFB0-081BCFBD7CA6}"/>
              </a:ext>
            </a:extLst>
          </p:cNvPr>
          <p:cNvSpPr/>
          <p:nvPr/>
        </p:nvSpPr>
        <p:spPr>
          <a:xfrm>
            <a:off x="991484" y="4625369"/>
            <a:ext cx="4145735" cy="2468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 Care Quality Management</a:t>
            </a:r>
          </a:p>
        </p:txBody>
      </p:sp>
      <p:sp>
        <p:nvSpPr>
          <p:cNvPr id="33" name="Rectangle 32">
            <a:extLst>
              <a:ext uri="{FF2B5EF4-FFF2-40B4-BE49-F238E27FC236}">
                <a16:creationId xmlns:a16="http://schemas.microsoft.com/office/drawing/2014/main" id="{7363F2F9-615A-D747-AA1E-1429467AFDB0}"/>
              </a:ext>
            </a:extLst>
          </p:cNvPr>
          <p:cNvSpPr/>
          <p:nvPr/>
        </p:nvSpPr>
        <p:spPr>
          <a:xfrm>
            <a:off x="6698081" y="5009454"/>
            <a:ext cx="4565854" cy="384759"/>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 Workforce Optimization</a:t>
            </a:r>
            <a:endParaRPr lang="en-US" sz="1600"/>
          </a:p>
        </p:txBody>
      </p:sp>
      <p:sp>
        <p:nvSpPr>
          <p:cNvPr id="34" name="Rectangle 33">
            <a:extLst>
              <a:ext uri="{FF2B5EF4-FFF2-40B4-BE49-F238E27FC236}">
                <a16:creationId xmlns:a16="http://schemas.microsoft.com/office/drawing/2014/main" id="{A665DBF9-F283-714D-B91C-20B176E55302}"/>
              </a:ext>
            </a:extLst>
          </p:cNvPr>
          <p:cNvSpPr/>
          <p:nvPr/>
        </p:nvSpPr>
        <p:spPr>
          <a:xfrm>
            <a:off x="996326" y="5015759"/>
            <a:ext cx="4145735" cy="384759"/>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 Care Quality </a:t>
            </a:r>
            <a:endParaRPr lang="en-US" sz="1600"/>
          </a:p>
        </p:txBody>
      </p:sp>
      <p:sp>
        <p:nvSpPr>
          <p:cNvPr id="35" name="TextBox 34">
            <a:extLst>
              <a:ext uri="{FF2B5EF4-FFF2-40B4-BE49-F238E27FC236}">
                <a16:creationId xmlns:a16="http://schemas.microsoft.com/office/drawing/2014/main" id="{AE831492-86BF-7A4E-872E-C1B4C03FA2AB}"/>
              </a:ext>
            </a:extLst>
          </p:cNvPr>
          <p:cNvSpPr txBox="1"/>
          <p:nvPr/>
        </p:nvSpPr>
        <p:spPr>
          <a:xfrm>
            <a:off x="3253859" y="362221"/>
            <a:ext cx="8220159" cy="523220"/>
          </a:xfrm>
          <a:prstGeom prst="rect">
            <a:avLst/>
          </a:prstGeom>
          <a:noFill/>
        </p:spPr>
        <p:txBody>
          <a:bodyPr wrap="square" rtlCol="0">
            <a:spAutoFit/>
          </a:bodyPr>
          <a:lstStyle/>
          <a:p>
            <a:pPr algn="ctr"/>
            <a:r>
              <a:rPr lang="en-US" sz="2800" b="1">
                <a:solidFill>
                  <a:srgbClr val="013D7B"/>
                </a:solidFill>
              </a:rPr>
              <a:t>Solutions Simplify the Complexities of Healthcare</a:t>
            </a:r>
          </a:p>
        </p:txBody>
      </p:sp>
      <p:sp>
        <p:nvSpPr>
          <p:cNvPr id="36" name="Rectangle 35">
            <a:extLst>
              <a:ext uri="{FF2B5EF4-FFF2-40B4-BE49-F238E27FC236}">
                <a16:creationId xmlns:a16="http://schemas.microsoft.com/office/drawing/2014/main" id="{293D61CB-D33B-AC4F-9A96-47C87E414FDD}"/>
              </a:ext>
            </a:extLst>
          </p:cNvPr>
          <p:cNvSpPr/>
          <p:nvPr/>
        </p:nvSpPr>
        <p:spPr>
          <a:xfrm>
            <a:off x="-8920" y="6382577"/>
            <a:ext cx="12200920" cy="475423"/>
          </a:xfrm>
          <a:prstGeom prst="rect">
            <a:avLst/>
          </a:prstGeom>
          <a:solidFill>
            <a:srgbClr val="18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a:solidFill>
                  <a:schemeClr val="bg1"/>
                </a:solidFill>
              </a:rPr>
              <a:t>Cloud Based • Single Platform • Interoperability • EHR Agnostic • Artificial Intelligence • Robotic Process Automation • Analytics</a:t>
            </a:r>
            <a:endParaRPr lang="en-US" sz="1500"/>
          </a:p>
        </p:txBody>
      </p:sp>
      <p:grpSp>
        <p:nvGrpSpPr>
          <p:cNvPr id="37" name="Group 36">
            <a:extLst>
              <a:ext uri="{FF2B5EF4-FFF2-40B4-BE49-F238E27FC236}">
                <a16:creationId xmlns:a16="http://schemas.microsoft.com/office/drawing/2014/main" id="{00FD8209-D51C-EA4B-A998-8BB9970B6685}"/>
              </a:ext>
            </a:extLst>
          </p:cNvPr>
          <p:cNvGrpSpPr/>
          <p:nvPr/>
        </p:nvGrpSpPr>
        <p:grpSpPr>
          <a:xfrm>
            <a:off x="3986981" y="1047807"/>
            <a:ext cx="1366452" cy="902669"/>
            <a:chOff x="4300006" y="1214331"/>
            <a:chExt cx="796552" cy="526197"/>
          </a:xfrm>
        </p:grpSpPr>
        <p:sp>
          <p:nvSpPr>
            <p:cNvPr id="38" name="Rectangle 37">
              <a:extLst>
                <a:ext uri="{FF2B5EF4-FFF2-40B4-BE49-F238E27FC236}">
                  <a16:creationId xmlns:a16="http://schemas.microsoft.com/office/drawing/2014/main" id="{7EFF91FD-3FE1-FC4C-B26E-C0E6CB303B7C}"/>
                </a:ext>
              </a:extLst>
            </p:cNvPr>
            <p:cNvSpPr/>
            <p:nvPr/>
          </p:nvSpPr>
          <p:spPr>
            <a:xfrm>
              <a:off x="4300006" y="1468130"/>
              <a:ext cx="796552" cy="272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a:ln w="0"/>
                  <a:solidFill>
                    <a:srgbClr val="002060"/>
                  </a:solidFill>
                  <a:effectLst>
                    <a:outerShdw blurRad="38100" dist="19050" dir="2700000" algn="tl" rotWithShape="0">
                      <a:schemeClr val="dk1">
                        <a:alpha val="40000"/>
                      </a:schemeClr>
                    </a:outerShdw>
                  </a:effectLst>
                </a:rPr>
                <a:t>Acute</a:t>
              </a:r>
            </a:p>
          </p:txBody>
        </p:sp>
        <p:pic>
          <p:nvPicPr>
            <p:cNvPr id="39" name="Picture 38" descr="A picture containing text, clipart&#10;&#10;Description automatically generated">
              <a:extLst>
                <a:ext uri="{FF2B5EF4-FFF2-40B4-BE49-F238E27FC236}">
                  <a16:creationId xmlns:a16="http://schemas.microsoft.com/office/drawing/2014/main" id="{71052DA4-B7E3-5A4C-9FBB-1FFA2BC1B3DF}"/>
                </a:ext>
              </a:extLst>
            </p:cNvPr>
            <p:cNvPicPr>
              <a:picLocks noChangeAspect="1"/>
            </p:cNvPicPr>
            <p:nvPr/>
          </p:nvPicPr>
          <p:blipFill>
            <a:blip r:embed="rId3"/>
            <a:stretch>
              <a:fillRect/>
            </a:stretch>
          </p:blipFill>
          <p:spPr>
            <a:xfrm>
              <a:off x="4345139" y="1214331"/>
              <a:ext cx="244090" cy="324182"/>
            </a:xfrm>
            <a:prstGeom prst="rect">
              <a:avLst/>
            </a:prstGeom>
          </p:spPr>
        </p:pic>
      </p:grpSp>
      <p:grpSp>
        <p:nvGrpSpPr>
          <p:cNvPr id="40" name="Group 39">
            <a:extLst>
              <a:ext uri="{FF2B5EF4-FFF2-40B4-BE49-F238E27FC236}">
                <a16:creationId xmlns:a16="http://schemas.microsoft.com/office/drawing/2014/main" id="{CD88842D-D8E4-6043-AC36-DD0B5B996960}"/>
              </a:ext>
            </a:extLst>
          </p:cNvPr>
          <p:cNvGrpSpPr/>
          <p:nvPr/>
        </p:nvGrpSpPr>
        <p:grpSpPr>
          <a:xfrm>
            <a:off x="5496812" y="1014511"/>
            <a:ext cx="1583382" cy="900548"/>
            <a:chOff x="5363593" y="1196630"/>
            <a:chExt cx="923007" cy="524960"/>
          </a:xfrm>
        </p:grpSpPr>
        <p:sp>
          <p:nvSpPr>
            <p:cNvPr id="41" name="Rectangle 40">
              <a:extLst>
                <a:ext uri="{FF2B5EF4-FFF2-40B4-BE49-F238E27FC236}">
                  <a16:creationId xmlns:a16="http://schemas.microsoft.com/office/drawing/2014/main" id="{85053426-C6B4-A144-931F-7CDE9697D808}"/>
                </a:ext>
              </a:extLst>
            </p:cNvPr>
            <p:cNvSpPr/>
            <p:nvPr/>
          </p:nvSpPr>
          <p:spPr>
            <a:xfrm>
              <a:off x="5363593" y="1449192"/>
              <a:ext cx="923007" cy="272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a:ln w="0"/>
                  <a:solidFill>
                    <a:srgbClr val="002060"/>
                  </a:solidFill>
                  <a:effectLst>
                    <a:outerShdw blurRad="38100" dist="19050" dir="2700000" algn="tl" rotWithShape="0">
                      <a:schemeClr val="dk1">
                        <a:alpha val="40000"/>
                      </a:schemeClr>
                    </a:outerShdw>
                  </a:effectLst>
                </a:rPr>
                <a:t>Post-Acute</a:t>
              </a:r>
            </a:p>
          </p:txBody>
        </p:sp>
        <p:pic>
          <p:nvPicPr>
            <p:cNvPr id="42" name="Picture 41" descr="A picture containing text, clipart&#10;&#10;Description automatically generated">
              <a:extLst>
                <a:ext uri="{FF2B5EF4-FFF2-40B4-BE49-F238E27FC236}">
                  <a16:creationId xmlns:a16="http://schemas.microsoft.com/office/drawing/2014/main" id="{7D54BACE-30D4-A04B-AF7C-7250C147ACD9}"/>
                </a:ext>
              </a:extLst>
            </p:cNvPr>
            <p:cNvPicPr>
              <a:picLocks noChangeAspect="1"/>
            </p:cNvPicPr>
            <p:nvPr/>
          </p:nvPicPr>
          <p:blipFill>
            <a:blip r:embed="rId4"/>
            <a:stretch>
              <a:fillRect/>
            </a:stretch>
          </p:blipFill>
          <p:spPr>
            <a:xfrm>
              <a:off x="5468953" y="1196630"/>
              <a:ext cx="319228" cy="323027"/>
            </a:xfrm>
            <a:prstGeom prst="rect">
              <a:avLst/>
            </a:prstGeom>
          </p:spPr>
        </p:pic>
      </p:grpSp>
      <p:grpSp>
        <p:nvGrpSpPr>
          <p:cNvPr id="43" name="Group 42">
            <a:extLst>
              <a:ext uri="{FF2B5EF4-FFF2-40B4-BE49-F238E27FC236}">
                <a16:creationId xmlns:a16="http://schemas.microsoft.com/office/drawing/2014/main" id="{B0CB8BE2-54B1-9B46-82CA-B780949C0339}"/>
              </a:ext>
            </a:extLst>
          </p:cNvPr>
          <p:cNvGrpSpPr/>
          <p:nvPr/>
        </p:nvGrpSpPr>
        <p:grpSpPr>
          <a:xfrm>
            <a:off x="7039356" y="1000200"/>
            <a:ext cx="2751823" cy="896269"/>
            <a:chOff x="6599005" y="1182923"/>
            <a:chExt cx="1604132" cy="522466"/>
          </a:xfrm>
        </p:grpSpPr>
        <p:sp>
          <p:nvSpPr>
            <p:cNvPr id="44" name="Rectangle 43">
              <a:extLst>
                <a:ext uri="{FF2B5EF4-FFF2-40B4-BE49-F238E27FC236}">
                  <a16:creationId xmlns:a16="http://schemas.microsoft.com/office/drawing/2014/main" id="{4A320E6B-B4BC-B541-A29E-C72D16B8A5B7}"/>
                </a:ext>
              </a:extLst>
            </p:cNvPr>
            <p:cNvSpPr/>
            <p:nvPr/>
          </p:nvSpPr>
          <p:spPr>
            <a:xfrm>
              <a:off x="6599005" y="1432991"/>
              <a:ext cx="1604132" cy="272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a:ln w="0"/>
                  <a:solidFill>
                    <a:srgbClr val="002060"/>
                  </a:solidFill>
                  <a:effectLst>
                    <a:outerShdw blurRad="38100" dist="19050" dir="2700000" algn="tl" rotWithShape="0">
                      <a:schemeClr val="dk1">
                        <a:alpha val="40000"/>
                      </a:schemeClr>
                    </a:outerShdw>
                  </a:effectLst>
                </a:rPr>
                <a:t>Ambulatory</a:t>
              </a:r>
            </a:p>
          </p:txBody>
        </p:sp>
        <p:pic>
          <p:nvPicPr>
            <p:cNvPr id="45" name="Picture 44">
              <a:extLst>
                <a:ext uri="{FF2B5EF4-FFF2-40B4-BE49-F238E27FC236}">
                  <a16:creationId xmlns:a16="http://schemas.microsoft.com/office/drawing/2014/main" id="{B0015283-A066-584A-B8A3-64D290CC33CF}"/>
                </a:ext>
              </a:extLst>
            </p:cNvPr>
            <p:cNvPicPr>
              <a:picLocks noChangeAspect="1"/>
            </p:cNvPicPr>
            <p:nvPr/>
          </p:nvPicPr>
          <p:blipFill>
            <a:blip r:embed="rId5"/>
            <a:stretch>
              <a:fillRect/>
            </a:stretch>
          </p:blipFill>
          <p:spPr>
            <a:xfrm>
              <a:off x="6715301" y="1182923"/>
              <a:ext cx="319226" cy="323026"/>
            </a:xfrm>
            <a:prstGeom prst="rect">
              <a:avLst/>
            </a:prstGeom>
          </p:spPr>
        </p:pic>
      </p:grpSp>
      <p:cxnSp>
        <p:nvCxnSpPr>
          <p:cNvPr id="46" name="Straight Connector 45">
            <a:extLst>
              <a:ext uri="{FF2B5EF4-FFF2-40B4-BE49-F238E27FC236}">
                <a16:creationId xmlns:a16="http://schemas.microsoft.com/office/drawing/2014/main" id="{1D1FE00C-0EDD-A04B-A328-B111E43069CA}"/>
              </a:ext>
            </a:extLst>
          </p:cNvPr>
          <p:cNvCxnSpPr>
            <a:cxnSpLocks/>
            <a:stCxn id="11" idx="0"/>
          </p:cNvCxnSpPr>
          <p:nvPr/>
        </p:nvCxnSpPr>
        <p:spPr>
          <a:xfrm flipV="1">
            <a:off x="9095652" y="2725445"/>
            <a:ext cx="0" cy="207581"/>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16679B-85C5-FB41-B554-CC339E98ACAB}"/>
              </a:ext>
            </a:extLst>
          </p:cNvPr>
          <p:cNvCxnSpPr>
            <a:cxnSpLocks/>
            <a:stCxn id="12" idx="0"/>
          </p:cNvCxnSpPr>
          <p:nvPr/>
        </p:nvCxnSpPr>
        <p:spPr>
          <a:xfrm flipV="1">
            <a:off x="9966252" y="2718063"/>
            <a:ext cx="0" cy="207581"/>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F341DBA-ECBA-604C-822D-E439D1C6DE43}"/>
              </a:ext>
            </a:extLst>
          </p:cNvPr>
          <p:cNvCxnSpPr>
            <a:cxnSpLocks/>
            <a:stCxn id="14" idx="0"/>
          </p:cNvCxnSpPr>
          <p:nvPr/>
        </p:nvCxnSpPr>
        <p:spPr>
          <a:xfrm flipV="1">
            <a:off x="4605190" y="3879373"/>
            <a:ext cx="0" cy="12827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998EE0A-067B-5045-9F44-03430E5351A7}"/>
              </a:ext>
            </a:extLst>
          </p:cNvPr>
          <p:cNvCxnSpPr>
            <a:cxnSpLocks/>
            <a:stCxn id="15" idx="0"/>
          </p:cNvCxnSpPr>
          <p:nvPr/>
        </p:nvCxnSpPr>
        <p:spPr>
          <a:xfrm flipV="1">
            <a:off x="8178154" y="2831459"/>
            <a:ext cx="0" cy="94185"/>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DF4F3F9-29EC-484B-B9B4-154DEFBA999F}"/>
              </a:ext>
            </a:extLst>
          </p:cNvPr>
          <p:cNvCxnSpPr>
            <a:cxnSpLocks/>
            <a:stCxn id="13" idx="0"/>
          </p:cNvCxnSpPr>
          <p:nvPr/>
        </p:nvCxnSpPr>
        <p:spPr>
          <a:xfrm flipV="1">
            <a:off x="10835264" y="2718063"/>
            <a:ext cx="0" cy="191676"/>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B554225-2B81-A146-A54E-1B3083BB2F54}"/>
              </a:ext>
            </a:extLst>
          </p:cNvPr>
          <p:cNvCxnSpPr>
            <a:cxnSpLocks/>
            <a:stCxn id="10" idx="0"/>
          </p:cNvCxnSpPr>
          <p:nvPr/>
        </p:nvCxnSpPr>
        <p:spPr>
          <a:xfrm flipV="1">
            <a:off x="7238857" y="2829795"/>
            <a:ext cx="0" cy="95849"/>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56AFE34-4C65-094D-94A4-CC274E69F35D}"/>
              </a:ext>
            </a:extLst>
          </p:cNvPr>
          <p:cNvCxnSpPr>
            <a:cxnSpLocks/>
            <a:stCxn id="22" idx="0"/>
          </p:cNvCxnSpPr>
          <p:nvPr/>
        </p:nvCxnSpPr>
        <p:spPr>
          <a:xfrm flipV="1">
            <a:off x="4435953" y="2832281"/>
            <a:ext cx="0" cy="101567"/>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9B6221-56ED-A64C-90C9-73150BFFE377}"/>
              </a:ext>
            </a:extLst>
          </p:cNvPr>
          <p:cNvCxnSpPr>
            <a:cxnSpLocks/>
            <a:stCxn id="23" idx="0"/>
          </p:cNvCxnSpPr>
          <p:nvPr/>
        </p:nvCxnSpPr>
        <p:spPr>
          <a:xfrm flipV="1">
            <a:off x="3410808" y="2807121"/>
            <a:ext cx="0" cy="126673"/>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6A77C5B-727A-D743-A49D-D6CC9969C441}"/>
              </a:ext>
            </a:extLst>
          </p:cNvPr>
          <p:cNvCxnSpPr>
            <a:cxnSpLocks/>
            <a:stCxn id="21" idx="0"/>
          </p:cNvCxnSpPr>
          <p:nvPr/>
        </p:nvCxnSpPr>
        <p:spPr>
          <a:xfrm flipV="1">
            <a:off x="2545383" y="2835857"/>
            <a:ext cx="0" cy="101654"/>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4AF5D12-7B05-924C-8873-BAB4F18FBB1F}"/>
              </a:ext>
            </a:extLst>
          </p:cNvPr>
          <p:cNvCxnSpPr>
            <a:cxnSpLocks/>
            <a:stCxn id="20" idx="0"/>
          </p:cNvCxnSpPr>
          <p:nvPr/>
        </p:nvCxnSpPr>
        <p:spPr>
          <a:xfrm flipV="1">
            <a:off x="1574539" y="2835857"/>
            <a:ext cx="0" cy="97991"/>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1881D61-40F2-8345-B929-22AEAF49BCE9}"/>
              </a:ext>
            </a:extLst>
          </p:cNvPr>
          <p:cNvCxnSpPr>
            <a:cxnSpLocks/>
            <a:stCxn id="16" idx="0"/>
          </p:cNvCxnSpPr>
          <p:nvPr/>
        </p:nvCxnSpPr>
        <p:spPr>
          <a:xfrm flipV="1">
            <a:off x="3821039" y="3885260"/>
            <a:ext cx="1" cy="122383"/>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D5192AA-28FF-4445-912E-72C9978821EB}"/>
              </a:ext>
            </a:extLst>
          </p:cNvPr>
          <p:cNvCxnSpPr>
            <a:cxnSpLocks/>
            <a:stCxn id="17" idx="0"/>
          </p:cNvCxnSpPr>
          <p:nvPr/>
        </p:nvCxnSpPr>
        <p:spPr>
          <a:xfrm flipV="1">
            <a:off x="5306626" y="3913996"/>
            <a:ext cx="0" cy="93647"/>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819A886-82D4-114F-97AF-A3B32DF60E60}"/>
              </a:ext>
            </a:extLst>
          </p:cNvPr>
          <p:cNvCxnSpPr>
            <a:cxnSpLocks/>
            <a:stCxn id="18" idx="0"/>
          </p:cNvCxnSpPr>
          <p:nvPr/>
        </p:nvCxnSpPr>
        <p:spPr>
          <a:xfrm flipV="1">
            <a:off x="6197539" y="3879373"/>
            <a:ext cx="0" cy="12827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53FF8F4-01BD-0546-8E5E-F423FEDE333E}"/>
              </a:ext>
            </a:extLst>
          </p:cNvPr>
          <p:cNvCxnSpPr>
            <a:cxnSpLocks/>
            <a:stCxn id="19" idx="0"/>
          </p:cNvCxnSpPr>
          <p:nvPr/>
        </p:nvCxnSpPr>
        <p:spPr>
          <a:xfrm flipH="1" flipV="1">
            <a:off x="7088144" y="3879373"/>
            <a:ext cx="1569" cy="12827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8212ED2-C1A3-7343-86F4-429E76AF88EB}"/>
              </a:ext>
            </a:extLst>
          </p:cNvPr>
          <p:cNvCxnSpPr>
            <a:cxnSpLocks/>
            <a:stCxn id="24" idx="0"/>
          </p:cNvCxnSpPr>
          <p:nvPr/>
        </p:nvCxnSpPr>
        <p:spPr>
          <a:xfrm flipV="1">
            <a:off x="1460567" y="5373299"/>
            <a:ext cx="0" cy="124362"/>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F602FC8-E05E-BA49-85B0-351C11A0665E}"/>
              </a:ext>
            </a:extLst>
          </p:cNvPr>
          <p:cNvCxnSpPr>
            <a:cxnSpLocks/>
            <a:stCxn id="25" idx="0"/>
          </p:cNvCxnSpPr>
          <p:nvPr/>
        </p:nvCxnSpPr>
        <p:spPr>
          <a:xfrm flipV="1">
            <a:off x="2446221" y="5394213"/>
            <a:ext cx="0" cy="9586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C90DC6B-29ED-D547-BB1E-B1DD8CE67C15}"/>
              </a:ext>
            </a:extLst>
          </p:cNvPr>
          <p:cNvCxnSpPr>
            <a:cxnSpLocks/>
            <a:stCxn id="26" idx="0"/>
          </p:cNvCxnSpPr>
          <p:nvPr/>
        </p:nvCxnSpPr>
        <p:spPr>
          <a:xfrm flipH="1" flipV="1">
            <a:off x="3509428" y="5341363"/>
            <a:ext cx="1470" cy="14871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C0E4D08-DA78-D24A-B1ED-54B091E26A49}"/>
              </a:ext>
            </a:extLst>
          </p:cNvPr>
          <p:cNvCxnSpPr>
            <a:cxnSpLocks/>
            <a:stCxn id="27" idx="0"/>
          </p:cNvCxnSpPr>
          <p:nvPr/>
        </p:nvCxnSpPr>
        <p:spPr>
          <a:xfrm flipV="1">
            <a:off x="4655322" y="5401160"/>
            <a:ext cx="0" cy="88912"/>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1424076-D6D4-6541-8262-50E1E76ACF72}"/>
              </a:ext>
            </a:extLst>
          </p:cNvPr>
          <p:cNvCxnSpPr>
            <a:cxnSpLocks/>
            <a:stCxn id="29" idx="0"/>
          </p:cNvCxnSpPr>
          <p:nvPr/>
        </p:nvCxnSpPr>
        <p:spPr>
          <a:xfrm flipV="1">
            <a:off x="7307680" y="5394213"/>
            <a:ext cx="0" cy="9586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23BB1B1-442B-5B48-AF49-C6725E7AA3F0}"/>
              </a:ext>
            </a:extLst>
          </p:cNvPr>
          <p:cNvCxnSpPr>
            <a:cxnSpLocks/>
            <a:stCxn id="30" idx="0"/>
          </p:cNvCxnSpPr>
          <p:nvPr/>
        </p:nvCxnSpPr>
        <p:spPr>
          <a:xfrm flipH="1" flipV="1">
            <a:off x="8574839" y="5394213"/>
            <a:ext cx="2237" cy="95859"/>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147C19E-E7EC-ED4F-96E9-71959991E696}"/>
              </a:ext>
            </a:extLst>
          </p:cNvPr>
          <p:cNvCxnSpPr>
            <a:cxnSpLocks/>
            <a:stCxn id="31" idx="0"/>
          </p:cNvCxnSpPr>
          <p:nvPr/>
        </p:nvCxnSpPr>
        <p:spPr>
          <a:xfrm flipH="1" flipV="1">
            <a:off x="9850276" y="5394213"/>
            <a:ext cx="2" cy="9586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7BEE1E3-8CAF-1641-A19F-569D2AF58AD3}"/>
              </a:ext>
            </a:extLst>
          </p:cNvPr>
          <p:cNvCxnSpPr>
            <a:cxnSpLocks/>
            <a:stCxn id="7" idx="0"/>
          </p:cNvCxnSpPr>
          <p:nvPr/>
        </p:nvCxnSpPr>
        <p:spPr>
          <a:xfrm flipV="1">
            <a:off x="3010045" y="2307671"/>
            <a:ext cx="0" cy="143146"/>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EE42518-C42D-9642-9C31-5EE6217C262F}"/>
              </a:ext>
            </a:extLst>
          </p:cNvPr>
          <p:cNvCxnSpPr>
            <a:cxnSpLocks/>
            <a:stCxn id="8" idx="0"/>
          </p:cNvCxnSpPr>
          <p:nvPr/>
        </p:nvCxnSpPr>
        <p:spPr>
          <a:xfrm flipV="1">
            <a:off x="9024953" y="2243517"/>
            <a:ext cx="0" cy="207581"/>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C541824-66E1-DA4F-8477-FD39AD5B320C}"/>
              </a:ext>
            </a:extLst>
          </p:cNvPr>
          <p:cNvCxnSpPr>
            <a:cxnSpLocks/>
          </p:cNvCxnSpPr>
          <p:nvPr/>
        </p:nvCxnSpPr>
        <p:spPr>
          <a:xfrm flipH="1" flipV="1">
            <a:off x="5974826" y="2307671"/>
            <a:ext cx="10896" cy="1221284"/>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81A7547-CC7D-9A49-B9AD-BB3ECE7B4A55}"/>
              </a:ext>
            </a:extLst>
          </p:cNvPr>
          <p:cNvCxnSpPr>
            <a:cxnSpLocks/>
            <a:stCxn id="34" idx="0"/>
            <a:endCxn id="32" idx="2"/>
          </p:cNvCxnSpPr>
          <p:nvPr/>
        </p:nvCxnSpPr>
        <p:spPr>
          <a:xfrm flipH="1" flipV="1">
            <a:off x="3064352" y="4872246"/>
            <a:ext cx="4842" cy="143513"/>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EBB9F14-E1EE-2E43-8438-C4113AC71051}"/>
              </a:ext>
            </a:extLst>
          </p:cNvPr>
          <p:cNvCxnSpPr>
            <a:cxnSpLocks/>
            <a:stCxn id="33" idx="0"/>
            <a:endCxn id="28" idx="2"/>
          </p:cNvCxnSpPr>
          <p:nvPr/>
        </p:nvCxnSpPr>
        <p:spPr>
          <a:xfrm flipV="1">
            <a:off x="8981008" y="4873094"/>
            <a:ext cx="314" cy="136360"/>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1536A125-3C3A-514C-9EF5-BC746E29C667}"/>
              </a:ext>
            </a:extLst>
          </p:cNvPr>
          <p:cNvSpPr/>
          <p:nvPr/>
        </p:nvSpPr>
        <p:spPr>
          <a:xfrm>
            <a:off x="7533217" y="4006903"/>
            <a:ext cx="760939" cy="447089"/>
          </a:xfrm>
          <a:prstGeom prst="rect">
            <a:avLst/>
          </a:prstGeom>
          <a:solidFill>
            <a:schemeClr val="tx1">
              <a:lumMod val="65000"/>
              <a:lumOff val="3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Financial Insights</a:t>
            </a:r>
          </a:p>
        </p:txBody>
      </p:sp>
      <p:sp>
        <p:nvSpPr>
          <p:cNvPr id="73" name="Rectangle 72">
            <a:extLst>
              <a:ext uri="{FF2B5EF4-FFF2-40B4-BE49-F238E27FC236}">
                <a16:creationId xmlns:a16="http://schemas.microsoft.com/office/drawing/2014/main" id="{BB96F6B6-DBEB-4E4D-8D85-9E04620934A7}"/>
              </a:ext>
            </a:extLst>
          </p:cNvPr>
          <p:cNvSpPr/>
          <p:nvPr/>
        </p:nvSpPr>
        <p:spPr>
          <a:xfrm>
            <a:off x="10507838" y="5484426"/>
            <a:ext cx="760939" cy="534757"/>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Staffing Insights</a:t>
            </a:r>
          </a:p>
        </p:txBody>
      </p:sp>
      <p:cxnSp>
        <p:nvCxnSpPr>
          <p:cNvPr id="74" name="Straight Connector 73">
            <a:extLst>
              <a:ext uri="{FF2B5EF4-FFF2-40B4-BE49-F238E27FC236}">
                <a16:creationId xmlns:a16="http://schemas.microsoft.com/office/drawing/2014/main" id="{8961E2DD-8953-6F4D-92E9-A847A5C773B4}"/>
              </a:ext>
            </a:extLst>
          </p:cNvPr>
          <p:cNvCxnSpPr>
            <a:cxnSpLocks/>
            <a:stCxn id="73" idx="0"/>
          </p:cNvCxnSpPr>
          <p:nvPr/>
        </p:nvCxnSpPr>
        <p:spPr>
          <a:xfrm flipV="1">
            <a:off x="10888308" y="5394213"/>
            <a:ext cx="0" cy="90213"/>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B12A4CC-121D-3349-BF2B-E223AB7E25F0}"/>
              </a:ext>
            </a:extLst>
          </p:cNvPr>
          <p:cNvCxnSpPr>
            <a:cxnSpLocks/>
            <a:stCxn id="72" idx="0"/>
          </p:cNvCxnSpPr>
          <p:nvPr/>
        </p:nvCxnSpPr>
        <p:spPr>
          <a:xfrm flipH="1" flipV="1">
            <a:off x="7912118" y="3913996"/>
            <a:ext cx="1569" cy="92907"/>
          </a:xfrm>
          <a:prstGeom prst="line">
            <a:avLst/>
          </a:prstGeom>
          <a:ln w="12700" cmpd="sng">
            <a:solidFill>
              <a:srgbClr val="013D7B"/>
            </a:solidFill>
            <a:prstDash val="solid"/>
            <a:headEnd type="diamond"/>
          </a:ln>
        </p:spPr>
        <p:style>
          <a:lnRef idx="1">
            <a:schemeClr val="accent1"/>
          </a:lnRef>
          <a:fillRef idx="0">
            <a:schemeClr val="accent1"/>
          </a:fillRef>
          <a:effectRef idx="0">
            <a:schemeClr val="accent1"/>
          </a:effectRef>
          <a:fontRef idx="minor">
            <a:schemeClr val="tx1"/>
          </a:fontRef>
        </p:style>
      </p:cxnSp>
      <p:pic>
        <p:nvPicPr>
          <p:cNvPr id="76" name="Picture 75">
            <a:extLst>
              <a:ext uri="{FF2B5EF4-FFF2-40B4-BE49-F238E27FC236}">
                <a16:creationId xmlns:a16="http://schemas.microsoft.com/office/drawing/2014/main" id="{7DF3EB19-ADA3-084F-BFE5-B5AEE8159ED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75577" y="327202"/>
            <a:ext cx="2545383" cy="564814"/>
          </a:xfrm>
          <a:prstGeom prst="rect">
            <a:avLst/>
          </a:prstGeom>
        </p:spPr>
      </p:pic>
    </p:spTree>
    <p:extLst>
      <p:ext uri="{BB962C8B-B14F-4D97-AF65-F5344CB8AC3E}">
        <p14:creationId xmlns:p14="http://schemas.microsoft.com/office/powerpoint/2010/main" val="168099990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066F46-B710-4457-A2D4-BD5F62B75223}"/>
              </a:ext>
            </a:extLst>
          </p:cNvPr>
          <p:cNvSpPr>
            <a:spLocks noGrp="1"/>
          </p:cNvSpPr>
          <p:nvPr>
            <p:ph type="body" sz="quarter" idx="15"/>
          </p:nvPr>
        </p:nvSpPr>
        <p:spPr>
          <a:xfrm>
            <a:off x="703263" y="1421220"/>
            <a:ext cx="5430838" cy="1693455"/>
          </a:xfrm>
        </p:spPr>
        <p:txBody>
          <a:bodyPr/>
          <a:lstStyle/>
          <a:p>
            <a:pPr marL="139700" indent="0" algn="ctr">
              <a:buNone/>
            </a:pPr>
            <a:r>
              <a:rPr lang="en-US" sz="2000" i="0" u="none" strike="noStrike" kern="1200" cap="none">
                <a:solidFill>
                  <a:schemeClr val="tx1"/>
                </a:solidFill>
                <a:effectLst/>
                <a:ea typeface="ＭＳ Ｐゴシック" charset="0"/>
                <a:cs typeface="ＭＳ Ｐゴシック" charset="0"/>
                <a:sym typeface="Arial"/>
              </a:rPr>
              <a:t>Our platform streamlines, automates and gives transparency to the scheduling process, driving better utilization of labor resources while proactively preventing overtime and premium pay spend</a:t>
            </a:r>
            <a:endParaRPr lang="en-US" sz="2000"/>
          </a:p>
        </p:txBody>
      </p:sp>
      <p:sp>
        <p:nvSpPr>
          <p:cNvPr id="6" name="Rectangle 5">
            <a:extLst>
              <a:ext uri="{FF2B5EF4-FFF2-40B4-BE49-F238E27FC236}">
                <a16:creationId xmlns:a16="http://schemas.microsoft.com/office/drawing/2014/main" id="{40C1C69A-0258-40A7-9BD0-1514422590AE}"/>
              </a:ext>
            </a:extLst>
          </p:cNvPr>
          <p:cNvSpPr/>
          <p:nvPr/>
        </p:nvSpPr>
        <p:spPr>
          <a:xfrm>
            <a:off x="6593935" y="1584880"/>
            <a:ext cx="4565224" cy="2497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Workforce Management</a:t>
            </a:r>
          </a:p>
        </p:txBody>
      </p:sp>
      <p:sp>
        <p:nvSpPr>
          <p:cNvPr id="7" name="Rectangle 6">
            <a:extLst>
              <a:ext uri="{FF2B5EF4-FFF2-40B4-BE49-F238E27FC236}">
                <a16:creationId xmlns:a16="http://schemas.microsoft.com/office/drawing/2014/main" id="{F65A5F85-33AB-4ECA-8A98-82B4A70028E1}"/>
              </a:ext>
            </a:extLst>
          </p:cNvPr>
          <p:cNvSpPr/>
          <p:nvPr/>
        </p:nvSpPr>
        <p:spPr>
          <a:xfrm>
            <a:off x="6593306" y="2451598"/>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Staff </a:t>
            </a:r>
          </a:p>
          <a:p>
            <a:pPr algn="ctr"/>
            <a:r>
              <a:rPr lang="en-US" sz="1050"/>
              <a:t>Scheduling</a:t>
            </a:r>
          </a:p>
        </p:txBody>
      </p:sp>
      <p:sp>
        <p:nvSpPr>
          <p:cNvPr id="8" name="Rectangle 7">
            <a:extLst>
              <a:ext uri="{FF2B5EF4-FFF2-40B4-BE49-F238E27FC236}">
                <a16:creationId xmlns:a16="http://schemas.microsoft.com/office/drawing/2014/main" id="{4AC3D4ED-D4C1-4CA4-A28E-DCDC699C1253}"/>
              </a:ext>
            </a:extLst>
          </p:cNvPr>
          <p:cNvSpPr/>
          <p:nvPr/>
        </p:nvSpPr>
        <p:spPr>
          <a:xfrm>
            <a:off x="7862702" y="2451597"/>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Credential Tracking</a:t>
            </a:r>
          </a:p>
        </p:txBody>
      </p:sp>
      <p:sp>
        <p:nvSpPr>
          <p:cNvPr id="9" name="Rectangle 8">
            <a:extLst>
              <a:ext uri="{FF2B5EF4-FFF2-40B4-BE49-F238E27FC236}">
                <a16:creationId xmlns:a16="http://schemas.microsoft.com/office/drawing/2014/main" id="{25E7F2D9-D740-4F86-BEB8-88E5B4A4EDE5}"/>
              </a:ext>
            </a:extLst>
          </p:cNvPr>
          <p:cNvSpPr/>
          <p:nvPr/>
        </p:nvSpPr>
        <p:spPr>
          <a:xfrm>
            <a:off x="9135904" y="2451598"/>
            <a:ext cx="1219198" cy="521523"/>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Time &amp; Attendance</a:t>
            </a:r>
          </a:p>
        </p:txBody>
      </p:sp>
      <p:sp>
        <p:nvSpPr>
          <p:cNvPr id="10" name="Rectangle 9">
            <a:extLst>
              <a:ext uri="{FF2B5EF4-FFF2-40B4-BE49-F238E27FC236}">
                <a16:creationId xmlns:a16="http://schemas.microsoft.com/office/drawing/2014/main" id="{67569330-C2D0-4BCE-A192-17D094933C2D}"/>
              </a:ext>
            </a:extLst>
          </p:cNvPr>
          <p:cNvSpPr/>
          <p:nvPr/>
        </p:nvSpPr>
        <p:spPr>
          <a:xfrm>
            <a:off x="6593306" y="1970979"/>
            <a:ext cx="4565854" cy="384759"/>
          </a:xfrm>
          <a:prstGeom prst="rect">
            <a:avLst/>
          </a:prstGeom>
          <a:solidFill>
            <a:srgbClr val="01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ABILITY Workforce Optimization</a:t>
            </a:r>
            <a:endParaRPr lang="en-US" sz="1600"/>
          </a:p>
        </p:txBody>
      </p:sp>
      <p:sp>
        <p:nvSpPr>
          <p:cNvPr id="11" name="TextBox 10">
            <a:extLst>
              <a:ext uri="{FF2B5EF4-FFF2-40B4-BE49-F238E27FC236}">
                <a16:creationId xmlns:a16="http://schemas.microsoft.com/office/drawing/2014/main" id="{8F9EE682-F067-4DE2-8179-DEB6C065806A}"/>
              </a:ext>
            </a:extLst>
          </p:cNvPr>
          <p:cNvSpPr txBox="1"/>
          <p:nvPr/>
        </p:nvSpPr>
        <p:spPr>
          <a:xfrm>
            <a:off x="3253859" y="362221"/>
            <a:ext cx="8220159" cy="523220"/>
          </a:xfrm>
          <a:prstGeom prst="rect">
            <a:avLst/>
          </a:prstGeom>
          <a:noFill/>
        </p:spPr>
        <p:txBody>
          <a:bodyPr wrap="square" rtlCol="0">
            <a:spAutoFit/>
          </a:bodyPr>
          <a:lstStyle/>
          <a:p>
            <a:pPr algn="ctr"/>
            <a:r>
              <a:rPr lang="en-US" sz="2800" b="1">
                <a:solidFill>
                  <a:srgbClr val="013D7B"/>
                </a:solidFill>
              </a:rPr>
              <a:t>Solutions Simplify the Complexities of Healthcare</a:t>
            </a:r>
          </a:p>
        </p:txBody>
      </p:sp>
      <p:sp>
        <p:nvSpPr>
          <p:cNvPr id="12" name="Rectangle 11">
            <a:extLst>
              <a:ext uri="{FF2B5EF4-FFF2-40B4-BE49-F238E27FC236}">
                <a16:creationId xmlns:a16="http://schemas.microsoft.com/office/drawing/2014/main" id="{7FCB03F3-2EB5-4E95-B522-2B52B042065D}"/>
              </a:ext>
            </a:extLst>
          </p:cNvPr>
          <p:cNvSpPr/>
          <p:nvPr/>
        </p:nvSpPr>
        <p:spPr>
          <a:xfrm>
            <a:off x="10403063" y="2445951"/>
            <a:ext cx="760939" cy="534757"/>
          </a:xfrm>
          <a:prstGeom prst="rect">
            <a:avLst/>
          </a:prstGeom>
          <a:solidFill>
            <a:srgbClr val="4D7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Staffing Insights</a:t>
            </a:r>
          </a:p>
        </p:txBody>
      </p:sp>
      <p:pic>
        <p:nvPicPr>
          <p:cNvPr id="13" name="Picture 12">
            <a:extLst>
              <a:ext uri="{FF2B5EF4-FFF2-40B4-BE49-F238E27FC236}">
                <a16:creationId xmlns:a16="http://schemas.microsoft.com/office/drawing/2014/main" id="{282C8A7F-1F49-42A9-8A45-D30DF0CADA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75577" y="327202"/>
            <a:ext cx="2545383" cy="564814"/>
          </a:xfrm>
          <a:prstGeom prst="rect">
            <a:avLst/>
          </a:prstGeom>
        </p:spPr>
      </p:pic>
      <p:pic>
        <p:nvPicPr>
          <p:cNvPr id="15" name="Picture 14">
            <a:extLst>
              <a:ext uri="{FF2B5EF4-FFF2-40B4-BE49-F238E27FC236}">
                <a16:creationId xmlns:a16="http://schemas.microsoft.com/office/drawing/2014/main" id="{0AD810BA-B858-4410-8367-7BDB42FEC0EE}"/>
              </a:ext>
            </a:extLst>
          </p:cNvPr>
          <p:cNvPicPr>
            <a:picLocks noChangeAspect="1"/>
          </p:cNvPicPr>
          <p:nvPr/>
        </p:nvPicPr>
        <p:blipFill>
          <a:blip r:embed="rId4"/>
          <a:stretch>
            <a:fillRect/>
          </a:stretch>
        </p:blipFill>
        <p:spPr>
          <a:xfrm>
            <a:off x="1818580" y="3524017"/>
            <a:ext cx="8620820" cy="2884595"/>
          </a:xfrm>
          <a:prstGeom prst="rect">
            <a:avLst/>
          </a:prstGeom>
        </p:spPr>
      </p:pic>
    </p:spTree>
    <p:extLst>
      <p:ext uri="{BB962C8B-B14F-4D97-AF65-F5344CB8AC3E}">
        <p14:creationId xmlns:p14="http://schemas.microsoft.com/office/powerpoint/2010/main" val="99178858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4904" y="696054"/>
            <a:ext cx="7426145" cy="1847121"/>
          </a:xfrm>
        </p:spPr>
        <p:txBody>
          <a:bodyPr/>
          <a:lstStyle/>
          <a:p>
            <a:r>
              <a:rPr lang="en-US"/>
              <a:t>Yesterday’s tools are out of step with meeting today’s challenges. </a:t>
            </a:r>
            <a:br>
              <a:rPr lang="en-US"/>
            </a:br>
            <a:endParaRPr lang="en-US"/>
          </a:p>
        </p:txBody>
      </p:sp>
      <p:pic>
        <p:nvPicPr>
          <p:cNvPr id="8" name="Picture 7"/>
          <p:cNvPicPr>
            <a:picLocks noChangeAspect="1"/>
          </p:cNvPicPr>
          <p:nvPr/>
        </p:nvPicPr>
        <p:blipFill>
          <a:blip r:embed="rId3"/>
          <a:stretch>
            <a:fillRect/>
          </a:stretch>
        </p:blipFill>
        <p:spPr>
          <a:xfrm>
            <a:off x="7704346" y="1312214"/>
            <a:ext cx="3973695" cy="3640785"/>
          </a:xfrm>
          <a:prstGeom prst="rect">
            <a:avLst/>
          </a:prstGeom>
        </p:spPr>
      </p:pic>
      <p:sp>
        <p:nvSpPr>
          <p:cNvPr id="9" name="TextBox 8">
            <a:extLst>
              <a:ext uri="{FF2B5EF4-FFF2-40B4-BE49-F238E27FC236}">
                <a16:creationId xmlns:a16="http://schemas.microsoft.com/office/drawing/2014/main" id="{21FAFECE-54CC-46E1-804D-11770BB3B594}"/>
              </a:ext>
            </a:extLst>
          </p:cNvPr>
          <p:cNvSpPr txBox="1"/>
          <p:nvPr/>
        </p:nvSpPr>
        <p:spPr bwMode="auto">
          <a:xfrm>
            <a:off x="1109662" y="3161437"/>
            <a:ext cx="6234113" cy="1938992"/>
          </a:xfrm>
          <a:prstGeom prst="rect">
            <a:avLst/>
          </a:prstGeom>
          <a:noFill/>
          <a:ln w="12700">
            <a:noFill/>
            <a:miter lim="800000"/>
            <a:headEnd/>
            <a:tailEnd/>
          </a:ln>
        </p:spPr>
        <p:txBody>
          <a:bodyPr wrap="square">
            <a:spAutoFit/>
          </a:bodyPr>
          <a:lstStyle/>
          <a:p>
            <a:r>
              <a:rPr lang="en-US" sz="2000" b="1">
                <a:latin typeface="Avenir Next LT Pro" panose="020B0504020202020204" pitchFamily="34" charset="0"/>
              </a:rPr>
              <a:t>Why does that matter?</a:t>
            </a:r>
          </a:p>
          <a:p>
            <a:pPr marL="342900" indent="-342900">
              <a:buFont typeface="Arial" panose="020B0604020202020204" pitchFamily="34" charset="0"/>
              <a:buChar char="•"/>
            </a:pPr>
            <a:r>
              <a:rPr lang="en-US" sz="2000">
                <a:latin typeface="Avenir Next LT Pro" panose="020B0504020202020204" pitchFamily="34" charset="0"/>
              </a:rPr>
              <a:t>Industry-leading adoption!</a:t>
            </a:r>
          </a:p>
          <a:p>
            <a:pPr marL="342900" indent="-342900">
              <a:buFont typeface="Arial" panose="020B0604020202020204" pitchFamily="34" charset="0"/>
              <a:buChar char="•"/>
            </a:pPr>
            <a:r>
              <a:rPr lang="en-US" sz="2000">
                <a:latin typeface="Avenir Next LT Pro" panose="020B0504020202020204" pitchFamily="34" charset="0"/>
              </a:rPr>
              <a:t>Providers are struggling with a labor shortage </a:t>
            </a:r>
          </a:p>
          <a:p>
            <a:pPr marL="342900" indent="-342900">
              <a:buFont typeface="Arial" panose="020B0604020202020204" pitchFamily="34" charset="0"/>
              <a:buChar char="•"/>
            </a:pPr>
            <a:r>
              <a:rPr lang="en-US" sz="2000">
                <a:latin typeface="Avenir Next LT Pro" panose="020B0504020202020204" pitchFamily="34" charset="0"/>
              </a:rPr>
              <a:t>It can be challenging to find staff satisfiers</a:t>
            </a:r>
          </a:p>
          <a:p>
            <a:pPr marL="342900" indent="-342900">
              <a:buFont typeface="Arial" panose="020B0604020202020204" pitchFamily="34" charset="0"/>
              <a:buChar char="•"/>
            </a:pPr>
            <a:r>
              <a:rPr lang="en-US" sz="2000">
                <a:latin typeface="Avenir Next LT Pro" panose="020B0504020202020204" pitchFamily="34" charset="0"/>
              </a:rPr>
              <a:t>A robust, yet simple app will empower staff to access and control their schedule</a:t>
            </a:r>
          </a:p>
        </p:txBody>
      </p:sp>
    </p:spTree>
    <p:extLst>
      <p:ext uri="{BB962C8B-B14F-4D97-AF65-F5344CB8AC3E}">
        <p14:creationId xmlns:p14="http://schemas.microsoft.com/office/powerpoint/2010/main" val="14038246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8"/>
          </p:nvPr>
        </p:nvPicPr>
        <p:blipFill>
          <a:blip r:embed="rId3"/>
          <a:srcRect t="14614" b="14614"/>
          <a:stretch>
            <a:fillRect/>
          </a:stretch>
        </p:blipFill>
        <p:spPr>
          <a:xfrm>
            <a:off x="617538" y="1511300"/>
            <a:ext cx="4286510" cy="3997325"/>
          </a:xfrm>
          <a:prstGeom prst="rect">
            <a:avLst/>
          </a:prstGeom>
        </p:spPr>
      </p:pic>
      <p:sp>
        <p:nvSpPr>
          <p:cNvPr id="3" name="Title 2"/>
          <p:cNvSpPr>
            <a:spLocks noGrp="1"/>
          </p:cNvSpPr>
          <p:nvPr>
            <p:ph type="title"/>
          </p:nvPr>
        </p:nvSpPr>
        <p:spPr>
          <a:xfrm>
            <a:off x="410766" y="381729"/>
            <a:ext cx="10051288" cy="1519431"/>
          </a:xfrm>
        </p:spPr>
        <p:txBody>
          <a:bodyPr/>
          <a:lstStyle/>
          <a:p>
            <a:r>
              <a:rPr lang="en-US"/>
              <a:t>The opportunity in modernizing</a:t>
            </a:r>
            <a:br>
              <a:rPr lang="en-US"/>
            </a:br>
            <a:endParaRPr lang="en-US"/>
          </a:p>
        </p:txBody>
      </p:sp>
      <p:sp>
        <p:nvSpPr>
          <p:cNvPr id="5" name="Text Placeholder 4"/>
          <p:cNvSpPr>
            <a:spLocks noGrp="1"/>
          </p:cNvSpPr>
          <p:nvPr>
            <p:ph type="body" sz="quarter" idx="16"/>
          </p:nvPr>
        </p:nvSpPr>
        <p:spPr>
          <a:xfrm>
            <a:off x="5158347" y="1616084"/>
            <a:ext cx="6586280" cy="4563324"/>
          </a:xfrm>
        </p:spPr>
        <p:txBody>
          <a:bodyPr/>
          <a:lstStyle/>
          <a:p>
            <a:pPr marL="342900" indent="-342900">
              <a:buFont typeface="Arial" panose="020B0604020202020204" pitchFamily="34" charset="0"/>
              <a:buChar char="•"/>
            </a:pPr>
            <a:r>
              <a:rPr lang="en-US" sz="2400"/>
              <a:t>Decrease turnover</a:t>
            </a:r>
          </a:p>
          <a:p>
            <a:pPr marL="342900" indent="-342900">
              <a:buFont typeface="Arial" panose="020B0604020202020204" pitchFamily="34" charset="0"/>
              <a:buChar char="•"/>
            </a:pPr>
            <a:r>
              <a:rPr lang="en-US" sz="2400"/>
              <a:t>Drive financial performance</a:t>
            </a:r>
          </a:p>
          <a:p>
            <a:pPr marL="342900" indent="-342900">
              <a:buFont typeface="Arial" panose="020B0604020202020204" pitchFamily="34" charset="0"/>
              <a:buChar char="•"/>
            </a:pPr>
            <a:r>
              <a:rPr lang="en-US" sz="2400"/>
              <a:t>Improve operational efficiency</a:t>
            </a:r>
          </a:p>
          <a:p>
            <a:pPr marL="342900" indent="-342900">
              <a:buFont typeface="Arial" panose="020B0604020202020204" pitchFamily="34" charset="0"/>
              <a:buChar char="•"/>
            </a:pPr>
            <a:r>
              <a:rPr lang="en-US" sz="2400"/>
              <a:t>Increase staff satisfaction</a:t>
            </a:r>
          </a:p>
          <a:p>
            <a:pPr marL="342900" indent="-342900">
              <a:buFont typeface="Arial" panose="020B0604020202020204" pitchFamily="34" charset="0"/>
              <a:buChar char="•"/>
            </a:pPr>
            <a:r>
              <a:rPr lang="en-US" sz="2400"/>
              <a:t>Alignment with today’s workforce</a:t>
            </a:r>
          </a:p>
          <a:p>
            <a:pPr marL="342900" indent="-342900">
              <a:buFont typeface="Arial" panose="020B0604020202020204" pitchFamily="34" charset="0"/>
              <a:buChar char="•"/>
            </a:pPr>
            <a:r>
              <a:rPr lang="en-US" sz="2400"/>
              <a:t>Optimize communications</a:t>
            </a:r>
          </a:p>
          <a:p>
            <a:pPr marL="342900" indent="-342900">
              <a:buFont typeface="Arial" panose="020B0604020202020204" pitchFamily="34" charset="0"/>
              <a:buChar char="•"/>
            </a:pPr>
            <a:r>
              <a:rPr lang="en-US" sz="2400"/>
              <a:t>Access and visibility</a:t>
            </a:r>
          </a:p>
          <a:p>
            <a:pPr marL="342900" indent="-342900">
              <a:buFont typeface="Arial" panose="020B0604020202020204" pitchFamily="34" charset="0"/>
              <a:buChar char="•"/>
            </a:pPr>
            <a:r>
              <a:rPr lang="en-US" sz="2400"/>
              <a:t>Manage overtime</a:t>
            </a:r>
          </a:p>
          <a:p>
            <a:endParaRPr lang="en-US"/>
          </a:p>
        </p:txBody>
      </p:sp>
    </p:spTree>
    <p:extLst>
      <p:ext uri="{BB962C8B-B14F-4D97-AF65-F5344CB8AC3E}">
        <p14:creationId xmlns:p14="http://schemas.microsoft.com/office/powerpoint/2010/main" val="30003243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EA754A-5DC9-4A16-A741-EA1F24FD4543}"/>
              </a:ext>
            </a:extLst>
          </p:cNvPr>
          <p:cNvPicPr>
            <a:picLocks noChangeAspect="1"/>
          </p:cNvPicPr>
          <p:nvPr/>
        </p:nvPicPr>
        <p:blipFill rotWithShape="1">
          <a:blip r:embed="rId3"/>
          <a:srcRect l="5868" t="5686" r="9855" b="5426"/>
          <a:stretch/>
        </p:blipFill>
        <p:spPr>
          <a:xfrm>
            <a:off x="7849457" y="2465798"/>
            <a:ext cx="4065142" cy="3534310"/>
          </a:xfrm>
          <a:prstGeom prst="rect">
            <a:avLst/>
          </a:prstGeom>
        </p:spPr>
      </p:pic>
      <p:sp>
        <p:nvSpPr>
          <p:cNvPr id="3" name="Title 2">
            <a:extLst>
              <a:ext uri="{FF2B5EF4-FFF2-40B4-BE49-F238E27FC236}">
                <a16:creationId xmlns:a16="http://schemas.microsoft.com/office/drawing/2014/main" id="{667B3813-2640-438E-96C9-35AC33C0154A}"/>
              </a:ext>
            </a:extLst>
          </p:cNvPr>
          <p:cNvSpPr>
            <a:spLocks noGrp="1"/>
          </p:cNvSpPr>
          <p:nvPr>
            <p:ph type="title"/>
          </p:nvPr>
        </p:nvSpPr>
        <p:spPr/>
        <p:txBody>
          <a:bodyPr/>
          <a:lstStyle/>
          <a:p>
            <a:r>
              <a:rPr lang="en-US" dirty="0"/>
              <a:t>Staffing Insights Assessment</a:t>
            </a:r>
          </a:p>
        </p:txBody>
      </p:sp>
      <p:sp>
        <p:nvSpPr>
          <p:cNvPr id="5" name="Text Placeholder 4">
            <a:extLst>
              <a:ext uri="{FF2B5EF4-FFF2-40B4-BE49-F238E27FC236}">
                <a16:creationId xmlns:a16="http://schemas.microsoft.com/office/drawing/2014/main" id="{5E0A4B71-78DD-40D0-BA11-B20A0D8AD3F8}"/>
              </a:ext>
            </a:extLst>
          </p:cNvPr>
          <p:cNvSpPr txBox="1">
            <a:spLocks noGrp="1"/>
          </p:cNvSpPr>
          <p:nvPr>
            <p:ph type="body" sz="quarter" idx="15"/>
          </p:nvPr>
        </p:nvSpPr>
        <p:spPr bwMode="auto">
          <a:xfrm>
            <a:off x="407988" y="1400537"/>
            <a:ext cx="11328401" cy="1508105"/>
          </a:xfrm>
          <a:prstGeom prst="rect">
            <a:avLst/>
          </a:prstGeom>
          <a:noFill/>
          <a:ln w="12700">
            <a:noFill/>
            <a:miter lim="800000"/>
            <a:headEnd/>
            <a:tailEnd/>
          </a:ln>
        </p:spPr>
        <p:txBody>
          <a:bodyPr rot="0" spcFirstLastPara="0" vertOverflow="overflow" horzOverflow="overflow" vert="horz" wrap="square" lIns="50800" tIns="50800" rIns="50800" bIns="50800" numCol="1" spcCol="0" rtlCol="0" fromWordArt="0" anchor="t" anchorCtr="0" forceAA="0" compatLnSpc="1">
            <a:prstTxWarp prst="textNoShape">
              <a:avLst/>
            </a:prstTxWarp>
            <a:spAutoFit/>
          </a:bodyPr>
          <a:lstStyle/>
          <a:p>
            <a:r>
              <a:rPr lang="en-US" sz="2000" b="0" i="0" dirty="0">
                <a:solidFill>
                  <a:srgbClr val="4F5464"/>
                </a:solidFill>
                <a:effectLst/>
              </a:rPr>
              <a:t>An estimated 35 to 54 percent of the U.S. </a:t>
            </a:r>
            <a:r>
              <a:rPr lang="en-US" sz="2000" b="0" i="0" u="none" strike="noStrike" dirty="0">
                <a:solidFill>
                  <a:srgbClr val="007BFF"/>
                </a:solidFill>
                <a:effectLst/>
                <a:hlinkClick r:id="rId4"/>
              </a:rPr>
              <a:t>nursing and physician workforce reports burnout</a:t>
            </a:r>
            <a:r>
              <a:rPr lang="en-US" sz="2000" u="none" strike="noStrike" dirty="0">
                <a:solidFill>
                  <a:srgbClr val="4F5464"/>
                </a:solidFill>
              </a:rPr>
              <a:t> with scheduling being </a:t>
            </a:r>
            <a:r>
              <a:rPr lang="en-US" sz="2000" dirty="0">
                <a:solidFill>
                  <a:srgbClr val="4F5464"/>
                </a:solidFill>
              </a:rPr>
              <a:t>one of the top reasons why nurses are leaving their jobs. </a:t>
            </a:r>
          </a:p>
          <a:p>
            <a:endParaRPr lang="en-US" dirty="0">
              <a:solidFill>
                <a:srgbClr val="4F5464"/>
              </a:solidFill>
            </a:endParaRPr>
          </a:p>
          <a:p>
            <a:r>
              <a:rPr lang="en-US" sz="2000" b="1" dirty="0">
                <a:solidFill>
                  <a:srgbClr val="4F5464"/>
                </a:solidFill>
              </a:rPr>
              <a:t>What if Staffing Insights could reduce that number by 1%? </a:t>
            </a:r>
            <a:endParaRPr lang="en-US" sz="2000" b="1" dirty="0">
              <a:ea typeface="+mn-lt"/>
              <a:cs typeface="+mn-lt"/>
            </a:endParaRPr>
          </a:p>
        </p:txBody>
      </p:sp>
      <p:graphicFrame>
        <p:nvGraphicFramePr>
          <p:cNvPr id="7" name="Table 6">
            <a:extLst>
              <a:ext uri="{FF2B5EF4-FFF2-40B4-BE49-F238E27FC236}">
                <a16:creationId xmlns:a16="http://schemas.microsoft.com/office/drawing/2014/main" id="{00E76377-DF1A-4F86-8830-EAAB3C0241DC}"/>
              </a:ext>
            </a:extLst>
          </p:cNvPr>
          <p:cNvGraphicFramePr>
            <a:graphicFrameLocks noGrp="1"/>
          </p:cNvGraphicFramePr>
          <p:nvPr>
            <p:extLst>
              <p:ext uri="{D42A27DB-BD31-4B8C-83A1-F6EECF244321}">
                <p14:modId xmlns:p14="http://schemas.microsoft.com/office/powerpoint/2010/main" val="1960634226"/>
              </p:ext>
            </p:extLst>
          </p:nvPr>
        </p:nvGraphicFramePr>
        <p:xfrm>
          <a:off x="617430" y="3087217"/>
          <a:ext cx="5954625" cy="2751962"/>
        </p:xfrm>
        <a:graphic>
          <a:graphicData uri="http://schemas.openxmlformats.org/drawingml/2006/table">
            <a:tbl>
              <a:tblPr>
                <a:tableStyleId>{5C22544A-7EE6-4342-B048-85BDC9FD1C3A}</a:tableStyleId>
              </a:tblPr>
              <a:tblGrid>
                <a:gridCol w="4055446">
                  <a:extLst>
                    <a:ext uri="{9D8B030D-6E8A-4147-A177-3AD203B41FA5}">
                      <a16:colId xmlns:a16="http://schemas.microsoft.com/office/drawing/2014/main" val="2861016371"/>
                    </a:ext>
                  </a:extLst>
                </a:gridCol>
                <a:gridCol w="1899179">
                  <a:extLst>
                    <a:ext uri="{9D8B030D-6E8A-4147-A177-3AD203B41FA5}">
                      <a16:colId xmlns:a16="http://schemas.microsoft.com/office/drawing/2014/main" val="305576061"/>
                    </a:ext>
                  </a:extLst>
                </a:gridCol>
              </a:tblGrid>
              <a:tr h="489701">
                <a:tc>
                  <a:txBody>
                    <a:bodyPr/>
                    <a:lstStyle/>
                    <a:p>
                      <a:pPr algn="l" fontAlgn="b"/>
                      <a:r>
                        <a:rPr lang="en-US" sz="1600" b="0" i="0" u="none" strike="noStrike" kern="1200" dirty="0">
                          <a:solidFill>
                            <a:srgbClr val="000000"/>
                          </a:solidFill>
                          <a:effectLst/>
                          <a:latin typeface="Calibri"/>
                          <a:ea typeface="+mn-ea"/>
                          <a:cs typeface="+mn-cs"/>
                        </a:rPr>
                        <a:t>Total # of staff per facility </a:t>
                      </a:r>
                      <a:endParaRPr lang="en-US" sz="1600" b="0" i="0" u="none" strike="noStrike" kern="1200" dirty="0">
                        <a:solidFill>
                          <a:srgbClr val="000000"/>
                        </a:solidFill>
                        <a:effectLst/>
                        <a:latin typeface="Calibri" panose="020F0502020204030204" pitchFamily="34" charset="0"/>
                        <a:ea typeface="+mn-ea"/>
                        <a:cs typeface="+mn-cs"/>
                      </a:endParaRPr>
                    </a:p>
                  </a:txBody>
                  <a:tcPr marL="7620" marR="7620" marT="7620" marB="0" anchor="ctr"/>
                </a:tc>
                <a:tc>
                  <a:txBody>
                    <a:bodyPr/>
                    <a:lstStyle/>
                    <a:p>
                      <a:pPr algn="ctr" fontAlgn="b"/>
                      <a:r>
                        <a:rPr lang="en-US" sz="1600" b="0" i="0" u="none" strike="noStrike" kern="1200" dirty="0">
                          <a:solidFill>
                            <a:srgbClr val="000000"/>
                          </a:solidFill>
                          <a:effectLst/>
                          <a:latin typeface="Calibri"/>
                          <a:ea typeface="+mn-ea"/>
                          <a:cs typeface="+mn-cs"/>
                        </a:rPr>
                        <a:t>9,961</a:t>
                      </a:r>
                      <a:endParaRPr lang="en-US" sz="1600" b="0" i="0" u="none" strike="noStrike" kern="1200" dirty="0">
                        <a:solidFill>
                          <a:srgbClr val="000000"/>
                        </a:solidFill>
                        <a:effectLst/>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2791387077"/>
                  </a:ext>
                </a:extLst>
              </a:tr>
              <a:tr h="460826">
                <a:tc>
                  <a:txBody>
                    <a:bodyPr/>
                    <a:lstStyle/>
                    <a:p>
                      <a:pPr algn="l" fontAlgn="b"/>
                      <a:r>
                        <a:rPr lang="en-US" sz="1600" b="0" i="0" u="none" strike="noStrike" kern="1200" dirty="0">
                          <a:solidFill>
                            <a:srgbClr val="000000"/>
                          </a:solidFill>
                          <a:effectLst/>
                          <a:latin typeface="Calibri"/>
                          <a:ea typeface="+mn-ea"/>
                          <a:cs typeface="+mn-cs"/>
                        </a:rPr>
                        <a:t>*Healthcare turnover rate</a:t>
                      </a:r>
                    </a:p>
                  </a:txBody>
                  <a:tcPr marL="7620" marR="7620" marT="7620" marB="0" anchor="ctr"/>
                </a:tc>
                <a:tc>
                  <a:txBody>
                    <a:bodyPr/>
                    <a:lstStyle/>
                    <a:p>
                      <a:pPr algn="ctr" fontAlgn="b"/>
                      <a:r>
                        <a:rPr lang="en-US" sz="1600" b="0" i="0" u="none" strike="noStrike" kern="1200" dirty="0">
                          <a:solidFill>
                            <a:srgbClr val="000000"/>
                          </a:solidFill>
                          <a:effectLst/>
                          <a:latin typeface="Calibri"/>
                          <a:ea typeface="+mn-ea"/>
                          <a:cs typeface="+mn-cs"/>
                        </a:rPr>
                        <a:t>19.5%</a:t>
                      </a:r>
                      <a:endParaRPr lang="en-US" sz="1600" b="0" i="0" u="none" strike="noStrike" kern="1200" dirty="0">
                        <a:solidFill>
                          <a:srgbClr val="000000"/>
                        </a:solidFill>
                        <a:effectLst/>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635556581"/>
                  </a:ext>
                </a:extLst>
              </a:tr>
              <a:tr h="431514">
                <a:tc>
                  <a:txBody>
                    <a:bodyPr/>
                    <a:lstStyle/>
                    <a:p>
                      <a:pPr algn="l" fontAlgn="b"/>
                      <a:r>
                        <a:rPr lang="en-US" sz="1600" b="1" i="0" u="none" strike="noStrike" kern="1200" dirty="0">
                          <a:solidFill>
                            <a:srgbClr val="000000"/>
                          </a:solidFill>
                          <a:effectLst/>
                          <a:latin typeface="Calibri" panose="020F0502020204030204" pitchFamily="34" charset="0"/>
                          <a:ea typeface="+mn-ea"/>
                          <a:cs typeface="+mn-cs"/>
                        </a:rPr>
                        <a:t>Potential lost resources </a:t>
                      </a:r>
                    </a:p>
                  </a:txBody>
                  <a:tcPr marL="7620" marR="7620" marT="7620" marB="0" anchor="ctr"/>
                </a:tc>
                <a:tc>
                  <a:txBody>
                    <a:bodyPr/>
                    <a:lstStyle/>
                    <a:p>
                      <a:pPr algn="ctr" fontAlgn="b"/>
                      <a:r>
                        <a:rPr lang="en-US" sz="1600" b="1" i="0" u="none" strike="noStrike" kern="1200" dirty="0">
                          <a:solidFill>
                            <a:srgbClr val="000000"/>
                          </a:solidFill>
                          <a:effectLst/>
                          <a:latin typeface="Calibri"/>
                          <a:ea typeface="+mn-ea"/>
                          <a:cs typeface="+mn-cs"/>
                        </a:rPr>
                        <a:t>1,942</a:t>
                      </a:r>
                      <a:endParaRPr lang="en-US" sz="1600" b="1" i="0" u="none" strike="noStrike" kern="1200" dirty="0">
                        <a:solidFill>
                          <a:srgbClr val="000000"/>
                        </a:solidFill>
                        <a:effectLst/>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829334599"/>
                  </a:ext>
                </a:extLst>
              </a:tr>
              <a:tr h="390519">
                <a:tc>
                  <a:txBody>
                    <a:bodyPr/>
                    <a:lstStyle/>
                    <a:p>
                      <a:pPr algn="l" fontAlgn="b"/>
                      <a:r>
                        <a:rPr lang="en-US" sz="1600" b="0" i="0" u="none" strike="noStrike" dirty="0">
                          <a:solidFill>
                            <a:srgbClr val="000000"/>
                          </a:solidFill>
                          <a:effectLst/>
                          <a:latin typeface="Calibri"/>
                        </a:rPr>
                        <a:t>*Lowest estimate to replace healthcare worker</a:t>
                      </a:r>
                    </a:p>
                  </a:txBody>
                  <a:tcPr marL="0" marR="0" marT="0" marB="0" anchor="ctr"/>
                </a:tc>
                <a:tc>
                  <a:txBody>
                    <a:bodyPr/>
                    <a:lstStyle/>
                    <a:p>
                      <a:pPr lvl="0" algn="ctr">
                        <a:buNone/>
                      </a:pPr>
                      <a:r>
                        <a:rPr lang="en-US" sz="1600" b="0" i="0" u="none" strike="noStrike" dirty="0">
                          <a:solidFill>
                            <a:srgbClr val="000000"/>
                          </a:solidFill>
                          <a:effectLst/>
                          <a:latin typeface="Calibri"/>
                        </a:rPr>
                        <a:t>$28,400</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8137402"/>
                  </a:ext>
                </a:extLst>
              </a:tr>
              <a:tr h="489701">
                <a:tc>
                  <a:txBody>
                    <a:bodyPr/>
                    <a:lstStyle/>
                    <a:p>
                      <a:pPr algn="l" fontAlgn="b"/>
                      <a:r>
                        <a:rPr lang="en-US" sz="1600" b="1" i="0" u="none" strike="noStrike" dirty="0">
                          <a:solidFill>
                            <a:srgbClr val="000000"/>
                          </a:solidFill>
                          <a:effectLst/>
                          <a:latin typeface="Calibri"/>
                        </a:rPr>
                        <a:t>Potential cost of turnover</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600" b="1" i="0" u="none" strike="noStrike" dirty="0">
                          <a:solidFill>
                            <a:srgbClr val="000000"/>
                          </a:solidFill>
                          <a:effectLst/>
                          <a:latin typeface="Calibri"/>
                        </a:rPr>
                        <a:t>$55,152,800</a:t>
                      </a:r>
                      <a:endParaRPr lang="en-US"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66807734"/>
                  </a:ext>
                </a:extLst>
              </a:tr>
              <a:tr h="489701">
                <a:tc>
                  <a:txBody>
                    <a:bodyPr/>
                    <a:lstStyle/>
                    <a:p>
                      <a:pPr lvl="0" algn="l">
                        <a:buNone/>
                      </a:pPr>
                      <a:r>
                        <a:rPr lang="en-US" sz="1600" b="1" i="0" u="none" strike="noStrike" dirty="0">
                          <a:solidFill>
                            <a:srgbClr val="000000"/>
                          </a:solidFill>
                          <a:effectLst/>
                          <a:latin typeface="Calibri"/>
                        </a:rPr>
                        <a:t>What would a 1% reduction in turnover save?</a:t>
                      </a:r>
                    </a:p>
                  </a:txBody>
                  <a:tcPr marL="0" marR="0" marT="0" marB="0"/>
                </a:tc>
                <a:tc>
                  <a:txBody>
                    <a:bodyPr/>
                    <a:lstStyle/>
                    <a:p>
                      <a:pPr lvl="0" algn="ctr">
                        <a:buNone/>
                      </a:pPr>
                      <a:r>
                        <a:rPr lang="en-US" sz="1600" b="1" i="0" u="none" strike="noStrike" dirty="0">
                          <a:solidFill>
                            <a:srgbClr val="000000"/>
                          </a:solidFill>
                          <a:effectLst/>
                          <a:latin typeface="Calibri"/>
                        </a:rPr>
                        <a:t>$2,811,600</a:t>
                      </a:r>
                    </a:p>
                  </a:txBody>
                  <a:tcPr marL="0" marR="0" marT="0" marB="0"/>
                </a:tc>
                <a:extLst>
                  <a:ext uri="{0D108BD9-81ED-4DB2-BD59-A6C34878D82A}">
                    <a16:rowId xmlns:a16="http://schemas.microsoft.com/office/drawing/2014/main" val="3633978992"/>
                  </a:ext>
                </a:extLst>
              </a:tr>
            </a:tbl>
          </a:graphicData>
        </a:graphic>
      </p:graphicFrame>
    </p:spTree>
    <p:extLst>
      <p:ext uri="{BB962C8B-B14F-4D97-AF65-F5344CB8AC3E}">
        <p14:creationId xmlns:p14="http://schemas.microsoft.com/office/powerpoint/2010/main" val="261388272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Why Inovalon SMARTFORCE?</a:t>
            </a:r>
          </a:p>
        </p:txBody>
      </p:sp>
      <p:sp>
        <p:nvSpPr>
          <p:cNvPr id="8" name="Text Placeholder 7"/>
          <p:cNvSpPr>
            <a:spLocks noGrp="1"/>
          </p:cNvSpPr>
          <p:nvPr>
            <p:ph type="body" sz="quarter" idx="15"/>
          </p:nvPr>
        </p:nvSpPr>
        <p:spPr>
          <a:xfrm>
            <a:off x="141288" y="1371962"/>
            <a:ext cx="11328401" cy="5333638"/>
          </a:xfrm>
        </p:spPr>
        <p:txBody>
          <a:bodyPr/>
          <a:lstStyle/>
          <a:p>
            <a:pPr algn="l"/>
            <a:r>
              <a:rPr lang="en-US" sz="2000" b="1" dirty="0"/>
              <a:t>SMARTFORCE continues to be the top-ranking mobile app in its class!</a:t>
            </a:r>
          </a:p>
          <a:p>
            <a:pPr marL="664340" lvl="1" indent="-342900"/>
            <a:r>
              <a:rPr lang="en-US" sz="2000" dirty="0">
                <a:latin typeface="Avenir Next LT Pro" panose="020B0504020202020204" pitchFamily="34" charset="0"/>
              </a:rPr>
              <a:t>Rating 4.7 / 5 with &gt; 17,000+ reviews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How we set ourselves apart of the rest: </a:t>
            </a:r>
          </a:p>
          <a:p>
            <a:pPr marL="825061" lvl="1" indent="-342900">
              <a:buFont typeface="Arial" panose="020B0604020202020204" pitchFamily="34" charset="0"/>
              <a:buChar char="•"/>
            </a:pPr>
            <a:r>
              <a:rPr lang="en-US" dirty="0">
                <a:latin typeface="Avenir Next LT Pro" panose="020B0504020202020204" pitchFamily="34" charset="0"/>
              </a:rPr>
              <a:t>100% healthcare </a:t>
            </a:r>
          </a:p>
          <a:p>
            <a:pPr marL="825061" lvl="1" indent="-342900">
              <a:buFont typeface="Arial" panose="020B0604020202020204" pitchFamily="34" charset="0"/>
              <a:buChar char="•"/>
            </a:pPr>
            <a:r>
              <a:rPr lang="en-US" dirty="0">
                <a:latin typeface="Avenir Next LT Pro" panose="020B0504020202020204" pitchFamily="34" charset="0"/>
              </a:rPr>
              <a:t>One stop shop for your workforce solutions</a:t>
            </a:r>
          </a:p>
          <a:p>
            <a:pPr marL="825061" lvl="1" indent="-342900">
              <a:buFont typeface="Arial" panose="020B0604020202020204" pitchFamily="34" charset="0"/>
              <a:buChar char="•"/>
            </a:pPr>
            <a:r>
              <a:rPr lang="en-US" dirty="0">
                <a:latin typeface="Avenir Next LT Pro" panose="020B0504020202020204" pitchFamily="34" charset="0"/>
              </a:rPr>
              <a:t>Excels at simplifying complexities </a:t>
            </a:r>
          </a:p>
          <a:p>
            <a:pPr marL="825061" lvl="1" indent="-342900">
              <a:buFont typeface="Arial" panose="020B0604020202020204" pitchFamily="34" charset="0"/>
              <a:buChar char="•"/>
            </a:pPr>
            <a:r>
              <a:rPr lang="en-US" dirty="0">
                <a:latin typeface="Avenir Next LT Pro" panose="020B0504020202020204" pitchFamily="34" charset="0"/>
              </a:rPr>
              <a:t>We understand the flexibility needed to meet unique needs</a:t>
            </a:r>
          </a:p>
          <a:p>
            <a:pPr marL="825061" lvl="1" indent="-342900">
              <a:buFont typeface="Arial" panose="020B0604020202020204" pitchFamily="34" charset="0"/>
              <a:buChar char="•"/>
            </a:pPr>
            <a:r>
              <a:rPr lang="en-US" dirty="0">
                <a:latin typeface="Avenir Next LT Pro" panose="020B0504020202020204" pitchFamily="34" charset="0"/>
              </a:rPr>
              <a:t>Importance on security and data protection </a:t>
            </a:r>
          </a:p>
          <a:p>
            <a:pPr marL="825061" lvl="1" indent="-342900">
              <a:buFont typeface="Arial" panose="020B0604020202020204" pitchFamily="34" charset="0"/>
              <a:buChar char="•"/>
            </a:pPr>
            <a:r>
              <a:rPr lang="en-US" dirty="0">
                <a:latin typeface="Avenir Next LT Pro" panose="020B0504020202020204" pitchFamily="34" charset="0"/>
              </a:rPr>
              <a:t>Training … in </a:t>
            </a:r>
            <a:r>
              <a:rPr lang="en-US" i="1" dirty="0">
                <a:latin typeface="Avenir Next LT Pro" panose="020B0504020202020204" pitchFamily="34" charset="0"/>
              </a:rPr>
              <a:t>your </a:t>
            </a:r>
            <a:r>
              <a:rPr lang="en-US" dirty="0">
                <a:latin typeface="Avenir Next LT Pro" panose="020B0504020202020204" pitchFamily="34" charset="0"/>
              </a:rPr>
              <a:t>configured environment (not a demo instance)</a:t>
            </a:r>
          </a:p>
          <a:p>
            <a:pPr marL="825061" lvl="1" indent="-342900">
              <a:buFont typeface="Arial" panose="020B0604020202020204" pitchFamily="34" charset="0"/>
              <a:buChar char="•"/>
            </a:pPr>
            <a:r>
              <a:rPr lang="en-US" dirty="0">
                <a:latin typeface="Avenir Next LT Pro" panose="020B0504020202020204" pitchFamily="34" charset="0"/>
              </a:rPr>
              <a:t>Professional, remote implementation team does the heavy lifting</a:t>
            </a:r>
          </a:p>
          <a:p>
            <a:pPr marL="825061" lvl="1" indent="-342900">
              <a:buFont typeface="Arial" panose="020B0604020202020204" pitchFamily="34" charset="0"/>
              <a:buChar char="•"/>
            </a:pPr>
            <a:r>
              <a:rPr lang="en-US" dirty="0">
                <a:latin typeface="Avenir Next LT Pro" panose="020B0504020202020204" pitchFamily="34" charset="0"/>
              </a:rPr>
              <a:t>Constantly innovating to meet your needs</a:t>
            </a:r>
          </a:p>
          <a:p>
            <a:pPr marL="825061" lvl="1" indent="-342900">
              <a:buFont typeface="Arial" panose="020B0604020202020204" pitchFamily="34" charset="0"/>
              <a:buChar char="•"/>
            </a:pPr>
            <a:r>
              <a:rPr lang="en-US" b="1" dirty="0">
                <a:latin typeface="Avenir Next LT Pro" panose="020B0504020202020204" pitchFamily="34" charset="0"/>
              </a:rPr>
              <a:t>We are committed to your success!</a:t>
            </a:r>
          </a:p>
          <a:p>
            <a:endParaRPr lang="en-US" dirty="0"/>
          </a:p>
        </p:txBody>
      </p:sp>
      <p:pic>
        <p:nvPicPr>
          <p:cNvPr id="3" name="Picture 4" descr="Graphical user interface, text, application&#10;&#10;Description automatically generated">
            <a:extLst>
              <a:ext uri="{FF2B5EF4-FFF2-40B4-BE49-F238E27FC236}">
                <a16:creationId xmlns:a16="http://schemas.microsoft.com/office/drawing/2014/main" id="{C5F33342-FA8C-462C-8D63-88E85ADF913B}"/>
              </a:ext>
            </a:extLst>
          </p:cNvPr>
          <p:cNvPicPr>
            <a:picLocks noChangeAspect="1"/>
          </p:cNvPicPr>
          <p:nvPr/>
        </p:nvPicPr>
        <p:blipFill>
          <a:blip r:embed="rId3"/>
          <a:stretch>
            <a:fillRect/>
          </a:stretch>
        </p:blipFill>
        <p:spPr>
          <a:xfrm>
            <a:off x="8907147" y="801089"/>
            <a:ext cx="3059952" cy="5439914"/>
          </a:xfrm>
          <a:prstGeom prst="rect">
            <a:avLst/>
          </a:prstGeom>
          <a:ln w="28575">
            <a:solidFill>
              <a:srgbClr val="97CA3D"/>
            </a:solidFill>
          </a:ln>
        </p:spPr>
      </p:pic>
    </p:spTree>
    <p:extLst>
      <p:ext uri="{BB962C8B-B14F-4D97-AF65-F5344CB8AC3E}">
        <p14:creationId xmlns:p14="http://schemas.microsoft.com/office/powerpoint/2010/main" val="335376939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a:t>Staffing Insights</a:t>
            </a:r>
          </a:p>
          <a:p>
            <a:r>
              <a:rPr lang="en-US" sz="1800"/>
              <a:t>SMARTFORCE Dashboards</a:t>
            </a:r>
          </a:p>
        </p:txBody>
      </p:sp>
    </p:spTree>
    <p:extLst>
      <p:ext uri="{BB962C8B-B14F-4D97-AF65-F5344CB8AC3E}">
        <p14:creationId xmlns:p14="http://schemas.microsoft.com/office/powerpoint/2010/main" val="914132099"/>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OV PPT template (2021)">
  <a:themeElements>
    <a:clrScheme name="Inovalon">
      <a:dk1>
        <a:srgbClr val="000000"/>
      </a:dk1>
      <a:lt1>
        <a:srgbClr val="FFFFFF"/>
      </a:lt1>
      <a:dk2>
        <a:srgbClr val="000000"/>
      </a:dk2>
      <a:lt2>
        <a:srgbClr val="808080"/>
      </a:lt2>
      <a:accent1>
        <a:srgbClr val="003D79"/>
      </a:accent1>
      <a:accent2>
        <a:srgbClr val="96C75B"/>
      </a:accent2>
      <a:accent3>
        <a:srgbClr val="E6E7E8"/>
      </a:accent3>
      <a:accent4>
        <a:srgbClr val="031F4C"/>
      </a:accent4>
      <a:accent5>
        <a:srgbClr val="C6E199"/>
      </a:accent5>
      <a:accent6>
        <a:srgbClr val="0C619C"/>
      </a:accent6>
      <a:hlink>
        <a:srgbClr val="96C75B"/>
      </a:hlink>
      <a:folHlink>
        <a:srgbClr val="9C9B9B"/>
      </a:folHlink>
    </a:clrScheme>
    <a:fontScheme name="MedAssurant Fonts">
      <a:majorFont>
        <a:latin typeface="Garamond"/>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25400"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ヒラギノ角ゴ ProN W3" charset="-128"/>
            <a:cs typeface="ヒラギノ角ゴ ProN W3" charset="-128"/>
            <a:sym typeface="Gill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Sans" charset="0"/>
            <a:ea typeface="ヒラギノ角ゴ ProN W3" charset="-128"/>
            <a:cs typeface="ヒラギノ角ゴ ProN W3" charset="-128"/>
            <a:sym typeface="GillSans" charset="0"/>
          </a:defRPr>
        </a:defPPr>
      </a:lstStyle>
    </a:lnDef>
    <a:txDef>
      <a:spPr bwMode="auto">
        <a:noFill/>
        <a:ln w="12700">
          <a:noFill/>
          <a:miter lim="800000"/>
          <a:headEnd/>
          <a:tailEnd/>
        </a:ln>
      </a:spPr>
      <a:bodyPr wrap="square" lIns="50800" tIns="50800" rIns="50800" bIns="50800" rtlCol="0">
        <a:prstTxWarp prst="textNoShape">
          <a:avLst/>
        </a:prstTxWarp>
        <a:spAutoFit/>
      </a:bodyPr>
      <a:lstStyle>
        <a:defPPr algn="l" eaLnBrk="0" hangingPunct="0">
          <a:spcBef>
            <a:spcPts val="0"/>
          </a:spcBef>
          <a:buSzPct val="58000"/>
          <a:defRPr sz="1400" kern="0" dirty="0" smtClean="0">
            <a:latin typeface="+mn-lt"/>
            <a:ea typeface="+mn-ea"/>
            <a:cs typeface="+mn-cs"/>
            <a:sym typeface="Calibri" charset="0"/>
          </a:defRPr>
        </a:defPPr>
      </a:lstStyle>
    </a:tx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OV Corporate PPT Template SMARTFORCE DCH 10.26.2021.potx" id="{D29650B9-BD64-4E22-BC17-14FF1FBE72C1}" vid="{C705FE37-5AA5-4AC3-BB65-AB01E7C718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D991CC26C9A94091DD2A8806719E21" ma:contentTypeVersion="13" ma:contentTypeDescription="Create a new document." ma:contentTypeScope="" ma:versionID="40aaaea4742c9c0bfa1af14d2067e3a0">
  <xsd:schema xmlns:xsd="http://www.w3.org/2001/XMLSchema" xmlns:xs="http://www.w3.org/2001/XMLSchema" xmlns:p="http://schemas.microsoft.com/office/2006/metadata/properties" xmlns:ns2="cb3dd5b6-4627-419c-92d6-fc750cf38813" xmlns:ns3="b89d8916-b0d9-45b9-a75f-6a1939002eab" targetNamespace="http://schemas.microsoft.com/office/2006/metadata/properties" ma:root="true" ma:fieldsID="3b209b6a645f9d72ccd59bb40a4966e7" ns2:_="" ns3:_="">
    <xsd:import namespace="cb3dd5b6-4627-419c-92d6-fc750cf38813"/>
    <xsd:import namespace="b89d8916-b0d9-45b9-a75f-6a1939002ea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3dd5b6-4627-419c-92d6-fc750cf388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d8916-b0d9-45b9-a75f-6a1939002ea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E558E6-1A9E-4FF7-9C91-569C6A2670A5}">
  <ds:schemaRefs>
    <ds:schemaRef ds:uri="b89d8916-b0d9-45b9-a75f-6a1939002eab"/>
    <ds:schemaRef ds:uri="cb3dd5b6-4627-419c-92d6-fc750cf3881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F41A8AE-3EEF-4FD7-AA00-2E4F09711D77}">
  <ds:schemaRefs>
    <ds:schemaRef ds:uri="http://schemas.microsoft.com/sharepoint/v3/contenttype/forms"/>
  </ds:schemaRefs>
</ds:datastoreItem>
</file>

<file path=customXml/itemProps3.xml><?xml version="1.0" encoding="utf-8"?>
<ds:datastoreItem xmlns:ds="http://schemas.openxmlformats.org/officeDocument/2006/customXml" ds:itemID="{8A02AB87-BC99-43E9-AC54-B70F934EAE57}">
  <ds:schemaRefs>
    <ds:schemaRef ds:uri="b89d8916-b0d9-45b9-a75f-6a1939002eab"/>
    <ds:schemaRef ds:uri="cb3dd5b6-4627-419c-92d6-fc750cf388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INOV Corporate PPT Template SMARTFORCE DCH 10.26.2021</Template>
  <TotalTime>0</TotalTime>
  <Words>1652</Words>
  <Application>Microsoft Office PowerPoint</Application>
  <PresentationFormat>Widescreen</PresentationFormat>
  <Paragraphs>211</Paragraphs>
  <Slides>13</Slides>
  <Notes>7</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INOV PPT template (2021)</vt:lpstr>
      <vt:lpstr>PowerPoint Presentation</vt:lpstr>
      <vt:lpstr>Our history of innovation</vt:lpstr>
      <vt:lpstr>PowerPoint Presentation</vt:lpstr>
      <vt:lpstr>PowerPoint Presentation</vt:lpstr>
      <vt:lpstr>Yesterday’s tools are out of step with meeting today’s challenges.  </vt:lpstr>
      <vt:lpstr>The opportunity in modernizing </vt:lpstr>
      <vt:lpstr>Staffing Insights Assessment</vt:lpstr>
      <vt:lpstr>Why Inovalon SMARTFORCE?</vt:lpstr>
      <vt:lpstr>PowerPoint Presentation</vt:lpstr>
      <vt:lpstr>Financial Dashboards</vt:lpstr>
      <vt:lpstr>Scheduling Health</vt:lpstr>
      <vt:lpstr>Staff Health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Dellas Hustead</dc:creator>
  <cp:lastModifiedBy>Magen Benitez</cp:lastModifiedBy>
  <cp:revision>7</cp:revision>
  <cp:lastPrinted>2018-03-06T19:18:31Z</cp:lastPrinted>
  <dcterms:created xsi:type="dcterms:W3CDTF">2022-02-10T14:04:35Z</dcterms:created>
  <dcterms:modified xsi:type="dcterms:W3CDTF">2022-02-17T23:28:38Z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0x01010031D991CC26C9A94091DD2A8806719E21</vt:lpwstr>
  </property>
</Properties>
</file>