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18"/>
  </p:notesMasterIdLst>
  <p:handoutMasterIdLst>
    <p:handoutMasterId r:id="rId19"/>
  </p:handoutMasterIdLst>
  <p:sldIdLst>
    <p:sldId id="3768" r:id="rId5"/>
    <p:sldId id="3694" r:id="rId6"/>
    <p:sldId id="3729" r:id="rId7"/>
    <p:sldId id="3769" r:id="rId8"/>
    <p:sldId id="3754" r:id="rId9"/>
    <p:sldId id="3755" r:id="rId10"/>
    <p:sldId id="3770" r:id="rId11"/>
    <p:sldId id="3763" r:id="rId12"/>
    <p:sldId id="3759" r:id="rId13"/>
    <p:sldId id="3760" r:id="rId14"/>
    <p:sldId id="3761" r:id="rId15"/>
    <p:sldId id="3762" r:id="rId16"/>
    <p:sldId id="3767"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NE Inovalon" id="{847FA43D-6F4C-48B2-AF9F-9A18C0CAFABA}">
          <p14:sldIdLst>
            <p14:sldId id="3768"/>
            <p14:sldId id="3694"/>
            <p14:sldId id="3729"/>
          </p14:sldIdLst>
        </p14:section>
        <p14:section name="WFM Overview" id="{818AF3DB-5482-46DE-BEAC-484B78BF8D60}">
          <p14:sldIdLst>
            <p14:sldId id="3769"/>
            <p14:sldId id="3754"/>
            <p14:sldId id="3755"/>
            <p14:sldId id="3770"/>
            <p14:sldId id="3763"/>
          </p14:sldIdLst>
        </p14:section>
        <p14:section name="Product Demo" id="{CB51DEDF-749A-429E-AE44-7ED1A17795C4}">
          <p14:sldIdLst>
            <p14:sldId id="3759"/>
            <p14:sldId id="3760"/>
            <p14:sldId id="3761"/>
            <p14:sldId id="3762"/>
            <p14:sldId id="3767"/>
          </p14:sldIdLst>
        </p14:section>
      </p14:sectionLst>
    </p:ext>
    <p:ext uri="{EFAFB233-063F-42B5-8137-9DF3F51BA10A}">
      <p15:sldGuideLst xmlns:p15="http://schemas.microsoft.com/office/powerpoint/2012/main">
        <p15:guide id="1" orient="horz" pos="3312" userDrawn="1">
          <p15:clr>
            <a:srgbClr val="A4A3A4"/>
          </p15:clr>
        </p15:guide>
        <p15:guide id="2" pos="528" userDrawn="1">
          <p15:clr>
            <a:srgbClr val="A4A3A4"/>
          </p15:clr>
        </p15:guide>
        <p15:guide id="4" orient="horz" pos="3552" userDrawn="1">
          <p15:clr>
            <a:srgbClr val="A4A3A4"/>
          </p15:clr>
        </p15:guide>
        <p15:guide id="6" pos="264" userDrawn="1">
          <p15:clr>
            <a:srgbClr val="A4A3A4"/>
          </p15:clr>
        </p15:guide>
        <p15:guide id="7" orient="horz" pos="2808" userDrawn="1">
          <p15:clr>
            <a:srgbClr val="A4A3A4"/>
          </p15:clr>
        </p15:guide>
        <p15:guide id="8" orient="horz" pos="2256" userDrawn="1">
          <p15:clr>
            <a:srgbClr val="A4A3A4"/>
          </p15:clr>
        </p15:guide>
        <p15:guide id="9" orient="horz" pos="1968" userDrawn="1">
          <p15:clr>
            <a:srgbClr val="A4A3A4"/>
          </p15:clr>
        </p15:guide>
        <p15:guide id="10" orient="horz" pos="3840" userDrawn="1">
          <p15:clr>
            <a:srgbClr val="A4A3A4"/>
          </p15:clr>
        </p15:guide>
        <p15:guide id="17" pos="7416" userDrawn="1">
          <p15:clr>
            <a:srgbClr val="A4A3A4"/>
          </p15:clr>
        </p15:guide>
        <p15:guide id="19" orient="horz" pos="3000" userDrawn="1">
          <p15:clr>
            <a:srgbClr val="A4A3A4"/>
          </p15:clr>
        </p15:guide>
        <p15:guide id="20" orient="horz" pos="2496" userDrawn="1">
          <p15:clr>
            <a:srgbClr val="A4A3A4"/>
          </p15:clr>
        </p15:guide>
        <p15:guide id="21" orient="horz" pos="1728" userDrawn="1">
          <p15:clr>
            <a:srgbClr val="A4A3A4"/>
          </p15:clr>
        </p15:guide>
        <p15:guide id="22" orient="horz" pos="1440" userDrawn="1">
          <p15:clr>
            <a:srgbClr val="A4A3A4"/>
          </p15:clr>
        </p15:guide>
        <p15:guide id="23" orient="horz" pos="1200" userDrawn="1">
          <p15:clr>
            <a:srgbClr val="A4A3A4"/>
          </p15:clr>
        </p15:guide>
        <p15:guide id="24" orient="horz" pos="936" userDrawn="1">
          <p15:clr>
            <a:srgbClr val="A4A3A4"/>
          </p15:clr>
        </p15:guide>
        <p15:guide id="25" pos="1008" userDrawn="1">
          <p15:clr>
            <a:srgbClr val="A4A3A4"/>
          </p15:clr>
        </p15:guide>
        <p15:guide id="26" pos="7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A3D"/>
    <a:srgbClr val="898989"/>
    <a:srgbClr val="808080"/>
    <a:srgbClr val="00B0F0"/>
    <a:srgbClr val="75BC21"/>
    <a:srgbClr val="003D79"/>
    <a:srgbClr val="D9D9D9"/>
    <a:srgbClr val="60B4E5"/>
    <a:srgbClr val="27AAE1"/>
    <a:srgbClr val="D6E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16544-A483-7E5B-B276-F0657FA24F66}" v="569" dt="2022-02-15T15:19:27.856"/>
    <p1510:client id="{47A7FB87-FA92-7A33-FE5C-68B13B6F353C}" v="755" dt="2022-02-15T23:09:59.301"/>
    <p1510:client id="{99C4D52E-200D-4A27-AF0B-B9765A8CB6BC}" v="89" dt="2022-02-17T23:28:37.396"/>
    <p1510:client id="{9A14DA68-CA2A-477C-84D4-896292E9328F}" v="103" dt="2022-02-15T21:26:58.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51" autoAdjust="0"/>
  </p:normalViewPr>
  <p:slideViewPr>
    <p:cSldViewPr snapToGrid="0">
      <p:cViewPr varScale="1">
        <p:scale>
          <a:sx n="93" d="100"/>
          <a:sy n="93" d="100"/>
        </p:scale>
        <p:origin x="1236" y="78"/>
      </p:cViewPr>
      <p:guideLst>
        <p:guide orient="horz" pos="3312"/>
        <p:guide pos="528"/>
        <p:guide orient="horz" pos="3552"/>
        <p:guide pos="264"/>
        <p:guide orient="horz" pos="2808"/>
        <p:guide orient="horz" pos="2256"/>
        <p:guide orient="horz" pos="1968"/>
        <p:guide orient="horz" pos="3840"/>
        <p:guide pos="7416"/>
        <p:guide orient="horz" pos="3000"/>
        <p:guide orient="horz" pos="2496"/>
        <p:guide orient="horz" pos="1728"/>
        <p:guide orient="horz" pos="1440"/>
        <p:guide orient="horz" pos="1200"/>
        <p:guide orient="horz" pos="936"/>
        <p:guide pos="1008"/>
        <p:guide pos="74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Durawa" userId="S::andrew.durawa@inovalon.global::c1871982-4ead-40a2-887c-c0e2788700e4" providerId="AD" clId="Web-{99C4D52E-200D-4A27-AF0B-B9765A8CB6BC}"/>
    <pc:docChg chg="modSld">
      <pc:chgData name="Andrew Durawa" userId="S::andrew.durawa@inovalon.global::c1871982-4ead-40a2-887c-c0e2788700e4" providerId="AD" clId="Web-{99C4D52E-200D-4A27-AF0B-B9765A8CB6BC}" dt="2022-02-17T23:28:35.255" v="75"/>
      <pc:docMkLst>
        <pc:docMk/>
      </pc:docMkLst>
      <pc:sldChg chg="modSp">
        <pc:chgData name="Andrew Durawa" userId="S::andrew.durawa@inovalon.global::c1871982-4ead-40a2-887c-c0e2788700e4" providerId="AD" clId="Web-{99C4D52E-200D-4A27-AF0B-B9765A8CB6BC}" dt="2022-02-17T23:28:35.255" v="75"/>
        <pc:sldMkLst>
          <pc:docMk/>
          <pc:sldMk cId="2613882727" sldId="3770"/>
        </pc:sldMkLst>
        <pc:graphicFrameChg chg="mod modGraphic">
          <ac:chgData name="Andrew Durawa" userId="S::andrew.durawa@inovalon.global::c1871982-4ead-40a2-887c-c0e2788700e4" providerId="AD" clId="Web-{99C4D52E-200D-4A27-AF0B-B9765A8CB6BC}" dt="2022-02-17T23:28:35.255" v="75"/>
          <ac:graphicFrameMkLst>
            <pc:docMk/>
            <pc:sldMk cId="2613882727" sldId="3770"/>
            <ac:graphicFrameMk id="7" creationId="{00E76377-DF1A-4F86-8830-EAAB3C0241D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CF7DE-709F-FC45-A99B-BFB74DC6D16A}" type="doc">
      <dgm:prSet loTypeId="urn:microsoft.com/office/officeart/2005/8/layout/chevron1" loCatId="" qsTypeId="urn:microsoft.com/office/officeart/2005/8/quickstyle/simple1" qsCatId="simple" csTypeId="urn:microsoft.com/office/officeart/2005/8/colors/accent1_2" csCatId="accent1" phldr="1"/>
      <dgm:spPr/>
    </dgm:pt>
    <dgm:pt modelId="{AD85BF92-CC98-BE49-B1D3-4F5CF011AA2C}">
      <dgm:prSet phldrT="[Text]" custT="1"/>
      <dgm:spPr>
        <a:xfrm>
          <a:off x="479" y="0"/>
          <a:ext cx="3640603" cy="447472"/>
        </a:xfrm>
        <a:prstGeom prst="chevron">
          <a:avLst/>
        </a:prstGeom>
        <a:solidFill>
          <a:srgbClr val="003D79"/>
        </a:solidFill>
        <a:ln w="25400" cap="flat" cmpd="sng" algn="ctr">
          <a:solidFill>
            <a:sysClr val="window" lastClr="FFFFFF">
              <a:hueOff val="0"/>
              <a:satOff val="0"/>
              <a:lumOff val="0"/>
              <a:alphaOff val="0"/>
            </a:sysClr>
          </a:solidFill>
          <a:prstDash val="solid"/>
        </a:ln>
        <a:effectLst/>
      </dgm:spPr>
      <dgm:t>
        <a:bodyPr/>
        <a:lstStyle/>
        <a:p>
          <a:pPr>
            <a:buNone/>
          </a:pPr>
          <a:r>
            <a:rPr lang="en-US" sz="1400" b="1" strike="noStrike">
              <a:solidFill>
                <a:sysClr val="window" lastClr="FFFFFF"/>
              </a:solidFill>
              <a:latin typeface="Arial"/>
              <a:ea typeface="+mn-ea"/>
              <a:cs typeface="+mn-cs"/>
            </a:rPr>
            <a:t>2000–2013</a:t>
          </a:r>
        </a:p>
      </dgm:t>
    </dgm:pt>
    <dgm:pt modelId="{1B747C91-771C-D84B-8652-C1B482A6FA55}" type="parTrans" cxnId="{862EC61F-C53A-6644-8057-BC9C08176874}">
      <dgm:prSet/>
      <dgm:spPr/>
      <dgm:t>
        <a:bodyPr/>
        <a:lstStyle/>
        <a:p>
          <a:endParaRPr lang="en-US" sz="1400" b="1"/>
        </a:p>
      </dgm:t>
    </dgm:pt>
    <dgm:pt modelId="{3A32A82B-8DF3-BF49-B390-83BFD7C74820}" type="sibTrans" cxnId="{862EC61F-C53A-6644-8057-BC9C08176874}">
      <dgm:prSet/>
      <dgm:spPr/>
      <dgm:t>
        <a:bodyPr/>
        <a:lstStyle/>
        <a:p>
          <a:endParaRPr lang="en-US" sz="1400" b="1"/>
        </a:p>
      </dgm:t>
    </dgm:pt>
    <dgm:pt modelId="{4B838D7E-1C73-354C-8CF3-2FAF29BA61EB}">
      <dgm:prSet phldrT="[Text]" custT="1"/>
      <dgm:spPr>
        <a:xfrm>
          <a:off x="3386151" y="0"/>
          <a:ext cx="2360999" cy="447472"/>
        </a:xfrm>
        <a:prstGeom prst="chevron">
          <a:avLst/>
        </a:prstGeom>
        <a:solidFill>
          <a:srgbClr val="003D79"/>
        </a:solidFill>
        <a:ln w="25400" cap="flat" cmpd="sng" algn="ctr">
          <a:solidFill>
            <a:sysClr val="window" lastClr="FFFFFF">
              <a:hueOff val="0"/>
              <a:satOff val="0"/>
              <a:lumOff val="0"/>
              <a:alphaOff val="0"/>
            </a:sysClr>
          </a:solidFill>
          <a:prstDash val="solid"/>
        </a:ln>
        <a:effectLst/>
      </dgm:spPr>
      <dgm:t>
        <a:bodyPr/>
        <a:lstStyle/>
        <a:p>
          <a:pPr>
            <a:buNone/>
          </a:pPr>
          <a:r>
            <a:rPr lang="en-US" sz="1400" b="1">
              <a:solidFill>
                <a:sysClr val="window" lastClr="FFFFFF"/>
              </a:solidFill>
              <a:latin typeface="Arial"/>
              <a:ea typeface="+mn-ea"/>
              <a:cs typeface="+mn-cs"/>
            </a:rPr>
            <a:t>2014–2016</a:t>
          </a:r>
        </a:p>
      </dgm:t>
    </dgm:pt>
    <dgm:pt modelId="{B93C8393-0612-6143-9D64-5FA2702733A1}" type="parTrans" cxnId="{530AB9AA-5D61-464F-B55D-E5424FC294AD}">
      <dgm:prSet/>
      <dgm:spPr/>
      <dgm:t>
        <a:bodyPr/>
        <a:lstStyle/>
        <a:p>
          <a:endParaRPr lang="en-US" sz="1400" b="1"/>
        </a:p>
      </dgm:t>
    </dgm:pt>
    <dgm:pt modelId="{6A46DBC0-7B9B-E648-91B1-7F9C092B1156}" type="sibTrans" cxnId="{530AB9AA-5D61-464F-B55D-E5424FC294AD}">
      <dgm:prSet/>
      <dgm:spPr/>
      <dgm:t>
        <a:bodyPr/>
        <a:lstStyle/>
        <a:p>
          <a:endParaRPr lang="en-US" sz="1400" b="1"/>
        </a:p>
      </dgm:t>
    </dgm:pt>
    <dgm:pt modelId="{A58EED21-F5D9-3843-91BA-C938BC2F1EAB}">
      <dgm:prSet custT="1"/>
      <dgm:spPr>
        <a:xfrm>
          <a:off x="5492218" y="0"/>
          <a:ext cx="3538299" cy="447472"/>
        </a:xfrm>
        <a:prstGeom prst="chevron">
          <a:avLst/>
        </a:prstGeom>
        <a:solidFill>
          <a:srgbClr val="003D79"/>
        </a:solidFill>
        <a:ln w="25400" cap="flat" cmpd="sng" algn="ctr">
          <a:solidFill>
            <a:sysClr val="window" lastClr="FFFFFF">
              <a:hueOff val="0"/>
              <a:satOff val="0"/>
              <a:lumOff val="0"/>
              <a:alphaOff val="0"/>
            </a:sysClr>
          </a:solidFill>
          <a:prstDash val="solid"/>
        </a:ln>
        <a:effectLst/>
      </dgm:spPr>
      <dgm:t>
        <a:bodyPr/>
        <a:lstStyle/>
        <a:p>
          <a:pPr>
            <a:buNone/>
          </a:pPr>
          <a:r>
            <a:rPr lang="en-US" sz="1400" b="1">
              <a:solidFill>
                <a:sysClr val="window" lastClr="FFFFFF"/>
              </a:solidFill>
              <a:latin typeface="Arial"/>
              <a:ea typeface="+mn-ea"/>
              <a:cs typeface="+mn-cs"/>
            </a:rPr>
            <a:t>2015–2017</a:t>
          </a:r>
        </a:p>
      </dgm:t>
    </dgm:pt>
    <dgm:pt modelId="{5C5FC687-3B3F-F745-AB77-2E98415E86F1}" type="parTrans" cxnId="{962217E6-546D-B042-A5EE-C59287233AF7}">
      <dgm:prSet/>
      <dgm:spPr/>
      <dgm:t>
        <a:bodyPr/>
        <a:lstStyle/>
        <a:p>
          <a:endParaRPr lang="en-US" sz="1400" b="1"/>
        </a:p>
      </dgm:t>
    </dgm:pt>
    <dgm:pt modelId="{629988BC-F6C0-EA48-9034-53F6E926D3FA}" type="sibTrans" cxnId="{962217E6-546D-B042-A5EE-C59287233AF7}">
      <dgm:prSet/>
      <dgm:spPr/>
      <dgm:t>
        <a:bodyPr/>
        <a:lstStyle/>
        <a:p>
          <a:endParaRPr lang="en-US" sz="1400" b="1"/>
        </a:p>
      </dgm:t>
    </dgm:pt>
    <dgm:pt modelId="{F0713B5F-5C84-0D4E-9C6A-0A62EE060920}">
      <dgm:prSet custT="1"/>
      <dgm:spPr>
        <a:xfrm>
          <a:off x="8775586" y="0"/>
          <a:ext cx="2549317" cy="447472"/>
        </a:xfrm>
        <a:prstGeom prst="chevron">
          <a:avLst/>
        </a:prstGeom>
        <a:solidFill>
          <a:srgbClr val="003D79"/>
        </a:solidFill>
        <a:ln w="25400" cap="flat" cmpd="sng" algn="ctr">
          <a:solidFill>
            <a:sysClr val="window" lastClr="FFFFFF">
              <a:hueOff val="0"/>
              <a:satOff val="0"/>
              <a:lumOff val="0"/>
              <a:alphaOff val="0"/>
            </a:sysClr>
          </a:solidFill>
          <a:prstDash val="solid"/>
        </a:ln>
        <a:effectLst/>
      </dgm:spPr>
      <dgm:t>
        <a:bodyPr/>
        <a:lstStyle/>
        <a:p>
          <a:pPr>
            <a:buNone/>
          </a:pPr>
          <a:r>
            <a:rPr lang="en-US" sz="1400" b="1">
              <a:solidFill>
                <a:sysClr val="window" lastClr="FFFFFF"/>
              </a:solidFill>
              <a:latin typeface="Arial"/>
              <a:ea typeface="+mn-ea"/>
              <a:cs typeface="+mn-cs"/>
            </a:rPr>
            <a:t>2018–today</a:t>
          </a:r>
        </a:p>
      </dgm:t>
    </dgm:pt>
    <dgm:pt modelId="{B79D2CC0-A64F-A243-B8AA-46D1F48DD481}" type="parTrans" cxnId="{B6BA5504-FA7D-B94B-BD3D-9641D4A676CD}">
      <dgm:prSet/>
      <dgm:spPr/>
      <dgm:t>
        <a:bodyPr/>
        <a:lstStyle/>
        <a:p>
          <a:endParaRPr lang="en-US" sz="1400" b="1"/>
        </a:p>
      </dgm:t>
    </dgm:pt>
    <dgm:pt modelId="{7A753A81-C5D6-8544-AA60-5A081A97AE6F}" type="sibTrans" cxnId="{B6BA5504-FA7D-B94B-BD3D-9641D4A676CD}">
      <dgm:prSet/>
      <dgm:spPr/>
      <dgm:t>
        <a:bodyPr/>
        <a:lstStyle/>
        <a:p>
          <a:endParaRPr lang="en-US" sz="1400" b="1"/>
        </a:p>
      </dgm:t>
    </dgm:pt>
    <dgm:pt modelId="{3F8300A0-AF25-C547-BC88-08DAEDCBBB1D}" type="pres">
      <dgm:prSet presAssocID="{E6BCF7DE-709F-FC45-A99B-BFB74DC6D16A}" presName="Name0" presStyleCnt="0">
        <dgm:presLayoutVars>
          <dgm:dir/>
          <dgm:animLvl val="lvl"/>
          <dgm:resizeHandles val="exact"/>
        </dgm:presLayoutVars>
      </dgm:prSet>
      <dgm:spPr/>
    </dgm:pt>
    <dgm:pt modelId="{7ACD3FC9-CC89-9A46-BA4B-27A217522619}" type="pres">
      <dgm:prSet presAssocID="{AD85BF92-CC98-BE49-B1D3-4F5CF011AA2C}" presName="parTxOnly" presStyleLbl="node1" presStyleIdx="0" presStyleCnt="4" custScaleX="142807" custLinFactNeighborY="-992">
        <dgm:presLayoutVars>
          <dgm:chMax val="0"/>
          <dgm:chPref val="0"/>
          <dgm:bulletEnabled val="1"/>
        </dgm:presLayoutVars>
      </dgm:prSet>
      <dgm:spPr/>
    </dgm:pt>
    <dgm:pt modelId="{8F6A75E7-BBD8-F74A-B95A-5223E8289937}" type="pres">
      <dgm:prSet presAssocID="{3A32A82B-8DF3-BF49-B390-83BFD7C74820}" presName="parTxOnlySpace" presStyleCnt="0"/>
      <dgm:spPr/>
    </dgm:pt>
    <dgm:pt modelId="{D1192980-8F1E-6A45-A3C5-F1D97A1CC415}" type="pres">
      <dgm:prSet presAssocID="{4B838D7E-1C73-354C-8CF3-2FAF29BA61EB}" presName="parTxOnly" presStyleLbl="node1" presStyleIdx="1" presStyleCnt="4" custScaleX="92613" custLinFactY="100000" custLinFactNeighborY="115324">
        <dgm:presLayoutVars>
          <dgm:chMax val="0"/>
          <dgm:chPref val="0"/>
          <dgm:bulletEnabled val="1"/>
        </dgm:presLayoutVars>
      </dgm:prSet>
      <dgm:spPr/>
    </dgm:pt>
    <dgm:pt modelId="{1EC49AB1-B9CB-F94C-84EE-02EE09674B40}" type="pres">
      <dgm:prSet presAssocID="{6A46DBC0-7B9B-E648-91B1-7F9C092B1156}" presName="parTxOnlySpace" presStyleCnt="0"/>
      <dgm:spPr/>
    </dgm:pt>
    <dgm:pt modelId="{170009DF-2AED-E148-A649-1C2C0C87AE0E}" type="pres">
      <dgm:prSet presAssocID="{A58EED21-F5D9-3843-91BA-C938BC2F1EAB}" presName="parTxOnly" presStyleLbl="node1" presStyleIdx="2" presStyleCnt="4" custScaleX="138794" custLinFactY="100000" custLinFactNeighborY="115324">
        <dgm:presLayoutVars>
          <dgm:chMax val="0"/>
          <dgm:chPref val="0"/>
          <dgm:bulletEnabled val="1"/>
        </dgm:presLayoutVars>
      </dgm:prSet>
      <dgm:spPr/>
    </dgm:pt>
    <dgm:pt modelId="{37BA89B5-8909-F24A-88EA-7434BF0CD707}" type="pres">
      <dgm:prSet presAssocID="{629988BC-F6C0-EA48-9034-53F6E926D3FA}" presName="parTxOnlySpace" presStyleCnt="0"/>
      <dgm:spPr/>
    </dgm:pt>
    <dgm:pt modelId="{71310B00-31E7-BB4A-B3C4-5C419DD18B3B}" type="pres">
      <dgm:prSet presAssocID="{F0713B5F-5C84-0D4E-9C6A-0A62EE060920}" presName="parTxOnly" presStyleLbl="node1" presStyleIdx="3" presStyleCnt="4" custLinFactY="100000" custLinFactNeighborY="115324">
        <dgm:presLayoutVars>
          <dgm:chMax val="0"/>
          <dgm:chPref val="0"/>
          <dgm:bulletEnabled val="1"/>
        </dgm:presLayoutVars>
      </dgm:prSet>
      <dgm:spPr/>
    </dgm:pt>
  </dgm:ptLst>
  <dgm:cxnLst>
    <dgm:cxn modelId="{B6BA5504-FA7D-B94B-BD3D-9641D4A676CD}" srcId="{E6BCF7DE-709F-FC45-A99B-BFB74DC6D16A}" destId="{F0713B5F-5C84-0D4E-9C6A-0A62EE060920}" srcOrd="3" destOrd="0" parTransId="{B79D2CC0-A64F-A243-B8AA-46D1F48DD481}" sibTransId="{7A753A81-C5D6-8544-AA60-5A081A97AE6F}"/>
    <dgm:cxn modelId="{589DA005-DCF5-9B48-833C-9D93AE1B7D49}" type="presOf" srcId="{AD85BF92-CC98-BE49-B1D3-4F5CF011AA2C}" destId="{7ACD3FC9-CC89-9A46-BA4B-27A217522619}" srcOrd="0" destOrd="0" presId="urn:microsoft.com/office/officeart/2005/8/layout/chevron1"/>
    <dgm:cxn modelId="{E0008B1A-5798-CA4F-B80B-120453DE1912}" type="presOf" srcId="{E6BCF7DE-709F-FC45-A99B-BFB74DC6D16A}" destId="{3F8300A0-AF25-C547-BC88-08DAEDCBBB1D}" srcOrd="0" destOrd="0" presId="urn:microsoft.com/office/officeart/2005/8/layout/chevron1"/>
    <dgm:cxn modelId="{862EC61F-C53A-6644-8057-BC9C08176874}" srcId="{E6BCF7DE-709F-FC45-A99B-BFB74DC6D16A}" destId="{AD85BF92-CC98-BE49-B1D3-4F5CF011AA2C}" srcOrd="0" destOrd="0" parTransId="{1B747C91-771C-D84B-8652-C1B482A6FA55}" sibTransId="{3A32A82B-8DF3-BF49-B390-83BFD7C74820}"/>
    <dgm:cxn modelId="{7BA6912C-1BD9-7C40-91DA-0277FD0F934E}" type="presOf" srcId="{4B838D7E-1C73-354C-8CF3-2FAF29BA61EB}" destId="{D1192980-8F1E-6A45-A3C5-F1D97A1CC415}" srcOrd="0" destOrd="0" presId="urn:microsoft.com/office/officeart/2005/8/layout/chevron1"/>
    <dgm:cxn modelId="{9049FA44-EAB7-3040-8592-C94945D6B2FD}" type="presOf" srcId="{A58EED21-F5D9-3843-91BA-C938BC2F1EAB}" destId="{170009DF-2AED-E148-A649-1C2C0C87AE0E}" srcOrd="0" destOrd="0" presId="urn:microsoft.com/office/officeart/2005/8/layout/chevron1"/>
    <dgm:cxn modelId="{530AB9AA-5D61-464F-B55D-E5424FC294AD}" srcId="{E6BCF7DE-709F-FC45-A99B-BFB74DC6D16A}" destId="{4B838D7E-1C73-354C-8CF3-2FAF29BA61EB}" srcOrd="1" destOrd="0" parTransId="{B93C8393-0612-6143-9D64-5FA2702733A1}" sibTransId="{6A46DBC0-7B9B-E648-91B1-7F9C092B1156}"/>
    <dgm:cxn modelId="{962217E6-546D-B042-A5EE-C59287233AF7}" srcId="{E6BCF7DE-709F-FC45-A99B-BFB74DC6D16A}" destId="{A58EED21-F5D9-3843-91BA-C938BC2F1EAB}" srcOrd="2" destOrd="0" parTransId="{5C5FC687-3B3F-F745-AB77-2E98415E86F1}" sibTransId="{629988BC-F6C0-EA48-9034-53F6E926D3FA}"/>
    <dgm:cxn modelId="{6BCA1DFF-C67D-4B4E-A5CF-104979E319AB}" type="presOf" srcId="{F0713B5F-5C84-0D4E-9C6A-0A62EE060920}" destId="{71310B00-31E7-BB4A-B3C4-5C419DD18B3B}" srcOrd="0" destOrd="0" presId="urn:microsoft.com/office/officeart/2005/8/layout/chevron1"/>
    <dgm:cxn modelId="{722F49B1-8C8C-4A4F-8BE7-3260354E572F}" type="presParOf" srcId="{3F8300A0-AF25-C547-BC88-08DAEDCBBB1D}" destId="{7ACD3FC9-CC89-9A46-BA4B-27A217522619}" srcOrd="0" destOrd="0" presId="urn:microsoft.com/office/officeart/2005/8/layout/chevron1"/>
    <dgm:cxn modelId="{188FABA5-5BC9-D64B-AC11-8B22D07A5C13}" type="presParOf" srcId="{3F8300A0-AF25-C547-BC88-08DAEDCBBB1D}" destId="{8F6A75E7-BBD8-F74A-B95A-5223E8289937}" srcOrd="1" destOrd="0" presId="urn:microsoft.com/office/officeart/2005/8/layout/chevron1"/>
    <dgm:cxn modelId="{C46FC211-9994-7846-891D-5947ABD96267}" type="presParOf" srcId="{3F8300A0-AF25-C547-BC88-08DAEDCBBB1D}" destId="{D1192980-8F1E-6A45-A3C5-F1D97A1CC415}" srcOrd="2" destOrd="0" presId="urn:microsoft.com/office/officeart/2005/8/layout/chevron1"/>
    <dgm:cxn modelId="{16BB6422-D4A1-4345-84A8-7DB13AFD1380}" type="presParOf" srcId="{3F8300A0-AF25-C547-BC88-08DAEDCBBB1D}" destId="{1EC49AB1-B9CB-F94C-84EE-02EE09674B40}" srcOrd="3" destOrd="0" presId="urn:microsoft.com/office/officeart/2005/8/layout/chevron1"/>
    <dgm:cxn modelId="{CB98D2AA-8164-474A-9AE3-4E86E3F0D897}" type="presParOf" srcId="{3F8300A0-AF25-C547-BC88-08DAEDCBBB1D}" destId="{170009DF-2AED-E148-A649-1C2C0C87AE0E}" srcOrd="4" destOrd="0" presId="urn:microsoft.com/office/officeart/2005/8/layout/chevron1"/>
    <dgm:cxn modelId="{E3B8A9DD-B218-4B4A-B79F-1AD6B046CC98}" type="presParOf" srcId="{3F8300A0-AF25-C547-BC88-08DAEDCBBB1D}" destId="{37BA89B5-8909-F24A-88EA-7434BF0CD707}" srcOrd="5" destOrd="0" presId="urn:microsoft.com/office/officeart/2005/8/layout/chevron1"/>
    <dgm:cxn modelId="{756E207E-C482-DD44-B8BF-41C9442F5252}" type="presParOf" srcId="{3F8300A0-AF25-C547-BC88-08DAEDCBBB1D}" destId="{71310B00-31E7-BB4A-B3C4-5C419DD18B3B}" srcOrd="6"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D3FC9-CC89-9A46-BA4B-27A217522619}">
      <dsp:nvSpPr>
        <dsp:cNvPr id="0" name=""/>
        <dsp:cNvSpPr/>
      </dsp:nvSpPr>
      <dsp:spPr>
        <a:xfrm>
          <a:off x="479" y="0"/>
          <a:ext cx="3640603" cy="447472"/>
        </a:xfrm>
        <a:prstGeom prst="chevron">
          <a:avLst/>
        </a:prstGeom>
        <a:solidFill>
          <a:srgbClr val="003D7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strike="noStrike" kern="1200">
              <a:solidFill>
                <a:sysClr val="window" lastClr="FFFFFF"/>
              </a:solidFill>
              <a:latin typeface="Arial"/>
              <a:ea typeface="+mn-ea"/>
              <a:cs typeface="+mn-cs"/>
            </a:rPr>
            <a:t>2000–2013</a:t>
          </a:r>
        </a:p>
      </dsp:txBody>
      <dsp:txXfrm>
        <a:off x="224215" y="0"/>
        <a:ext cx="3193131" cy="447472"/>
      </dsp:txXfrm>
    </dsp:sp>
    <dsp:sp modelId="{D1192980-8F1E-6A45-A3C5-F1D97A1CC415}">
      <dsp:nvSpPr>
        <dsp:cNvPr id="0" name=""/>
        <dsp:cNvSpPr/>
      </dsp:nvSpPr>
      <dsp:spPr>
        <a:xfrm>
          <a:off x="3386151" y="0"/>
          <a:ext cx="2360999" cy="447472"/>
        </a:xfrm>
        <a:prstGeom prst="chevron">
          <a:avLst/>
        </a:prstGeom>
        <a:solidFill>
          <a:srgbClr val="003D7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solidFill>
                <a:sysClr val="window" lastClr="FFFFFF"/>
              </a:solidFill>
              <a:latin typeface="Arial"/>
              <a:ea typeface="+mn-ea"/>
              <a:cs typeface="+mn-cs"/>
            </a:rPr>
            <a:t>2014–2016</a:t>
          </a:r>
        </a:p>
      </dsp:txBody>
      <dsp:txXfrm>
        <a:off x="3609887" y="0"/>
        <a:ext cx="1913527" cy="447472"/>
      </dsp:txXfrm>
    </dsp:sp>
    <dsp:sp modelId="{170009DF-2AED-E148-A649-1C2C0C87AE0E}">
      <dsp:nvSpPr>
        <dsp:cNvPr id="0" name=""/>
        <dsp:cNvSpPr/>
      </dsp:nvSpPr>
      <dsp:spPr>
        <a:xfrm>
          <a:off x="5492218" y="0"/>
          <a:ext cx="3538299" cy="447472"/>
        </a:xfrm>
        <a:prstGeom prst="chevron">
          <a:avLst/>
        </a:prstGeom>
        <a:solidFill>
          <a:srgbClr val="003D7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solidFill>
                <a:sysClr val="window" lastClr="FFFFFF"/>
              </a:solidFill>
              <a:latin typeface="Arial"/>
              <a:ea typeface="+mn-ea"/>
              <a:cs typeface="+mn-cs"/>
            </a:rPr>
            <a:t>2015–2017</a:t>
          </a:r>
        </a:p>
      </dsp:txBody>
      <dsp:txXfrm>
        <a:off x="5715954" y="0"/>
        <a:ext cx="3090827" cy="447472"/>
      </dsp:txXfrm>
    </dsp:sp>
    <dsp:sp modelId="{71310B00-31E7-BB4A-B3C4-5C419DD18B3B}">
      <dsp:nvSpPr>
        <dsp:cNvPr id="0" name=""/>
        <dsp:cNvSpPr/>
      </dsp:nvSpPr>
      <dsp:spPr>
        <a:xfrm>
          <a:off x="8775586" y="0"/>
          <a:ext cx="2549317" cy="447472"/>
        </a:xfrm>
        <a:prstGeom prst="chevron">
          <a:avLst/>
        </a:prstGeom>
        <a:solidFill>
          <a:srgbClr val="003D7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solidFill>
                <a:sysClr val="window" lastClr="FFFFFF"/>
              </a:solidFill>
              <a:latin typeface="Arial"/>
              <a:ea typeface="+mn-ea"/>
              <a:cs typeface="+mn-cs"/>
            </a:rPr>
            <a:t>2018–today</a:t>
          </a:r>
        </a:p>
      </dsp:txBody>
      <dsp:txXfrm>
        <a:off x="8999322" y="0"/>
        <a:ext cx="2101845" cy="4474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4E68C33-8D71-46CE-B7B5-00AA603B2E04}" type="datetimeFigureOut">
              <a:rPr lang="en-US" smtClean="0"/>
              <a:t>2/17/2022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E70FB3E-95E9-4E33-B43A-8A6BD1CAA24E}" type="slidenum">
              <a:rPr lang="en-US" smtClean="0"/>
              <a:t>‹#›</a:t>
            </a:fld>
            <a:endParaRPr lang="en-US"/>
          </a:p>
        </p:txBody>
      </p:sp>
    </p:spTree>
    <p:extLst>
      <p:ext uri="{BB962C8B-B14F-4D97-AF65-F5344CB8AC3E}">
        <p14:creationId xmlns:p14="http://schemas.microsoft.com/office/powerpoint/2010/main" val="278981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FB0D0A8-4BC3-4654-9A7B-B7E089444174}" type="datetimeFigureOut">
              <a:rPr lang="en-US" smtClean="0"/>
              <a:t>2/17/2022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2942099-8F3C-4BB6-96D3-A0649F9060DB}" type="slidenum">
              <a:rPr lang="en-US" smtClean="0"/>
              <a:t>‹#›</a:t>
            </a:fld>
            <a:endParaRPr lang="en-US"/>
          </a:p>
        </p:txBody>
      </p:sp>
    </p:spTree>
    <p:extLst>
      <p:ext uri="{BB962C8B-B14F-4D97-AF65-F5344CB8AC3E}">
        <p14:creationId xmlns:p14="http://schemas.microsoft.com/office/powerpoint/2010/main" val="252899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marR="0" lvl="0" indent="-233363" algn="l" defTabSz="457200" rtl="0" eaLnBrk="0" fontAlgn="base" latinLnBrk="0" hangingPunct="0">
              <a:lnSpc>
                <a:spcPct val="100000"/>
              </a:lnSpc>
              <a:spcBef>
                <a:spcPct val="20000"/>
              </a:spcBef>
              <a:spcAft>
                <a:spcPct val="0"/>
              </a:spcAft>
              <a:buClr>
                <a:srgbClr val="AABA0A"/>
              </a:buClr>
              <a:buSzTx/>
              <a:buFont typeface="Arial" charset="0"/>
              <a:buChar char="•"/>
              <a:tabLst/>
              <a:defRPr/>
            </a:pPr>
            <a:r>
              <a:rPr kumimoji="0" lang="en-US" sz="2000" u="none" strike="noStrike" kern="1200" cap="none" spc="0" normalizeH="0" baseline="0" noProof="0">
                <a:ln>
                  <a:noFill/>
                </a:ln>
                <a:solidFill>
                  <a:srgbClr val="60605B"/>
                </a:solidFill>
                <a:effectLst/>
                <a:uLnTx/>
                <a:uFillTx/>
                <a:latin typeface="Avenir Medium" panose="02000503020000020003" pitchFamily="2" charset="0"/>
              </a:rPr>
              <a:t>Inovalon is the largest healthcare technology platform that supports Payers, Providers, Pharmacy and Life Sciences</a:t>
            </a:r>
          </a:p>
          <a:p>
            <a:pPr marL="233363" marR="0" lvl="0" indent="-233363" algn="l" defTabSz="457200" rtl="0" eaLnBrk="0" fontAlgn="base" latinLnBrk="0" hangingPunct="0">
              <a:lnSpc>
                <a:spcPct val="100000"/>
              </a:lnSpc>
              <a:spcBef>
                <a:spcPct val="20000"/>
              </a:spcBef>
              <a:spcAft>
                <a:spcPct val="0"/>
              </a:spcAft>
              <a:buClr>
                <a:srgbClr val="AABA0A"/>
              </a:buClr>
              <a:buSzTx/>
              <a:buFont typeface="Arial" charset="0"/>
              <a:buChar char="•"/>
              <a:tabLst/>
              <a:defRPr/>
            </a:pPr>
            <a:r>
              <a:rPr kumimoji="0" lang="en-US" sz="2000" u="none" strike="noStrike" kern="1200" cap="none" spc="0" normalizeH="0" baseline="0" noProof="0" err="1">
                <a:ln>
                  <a:noFill/>
                </a:ln>
                <a:solidFill>
                  <a:srgbClr val="60605B"/>
                </a:solidFill>
                <a:effectLst/>
                <a:uLnTx/>
                <a:uFillTx/>
                <a:latin typeface="Avenir Medium" panose="02000503020000020003" pitchFamily="2" charset="0"/>
              </a:rPr>
              <a:t>Inovalon’s</a:t>
            </a:r>
            <a:r>
              <a:rPr kumimoji="0" lang="en-US" sz="2000" u="none" strike="noStrike" kern="1200" cap="none" spc="0" normalizeH="0" baseline="0" noProof="0">
                <a:ln>
                  <a:noFill/>
                </a:ln>
                <a:solidFill>
                  <a:srgbClr val="60605B"/>
                </a:solidFill>
                <a:effectLst/>
                <a:uLnTx/>
                <a:uFillTx/>
                <a:latin typeface="Avenir Medium" panose="02000503020000020003" pitchFamily="2" charset="0"/>
              </a:rPr>
              <a:t> data set spans:</a:t>
            </a:r>
          </a:p>
          <a:p>
            <a:pPr marL="457200" marR="0" lvl="1" indent="-223838" algn="l" defTabSz="457200" rtl="0" eaLnBrk="0" fontAlgn="base" latinLnBrk="0" hangingPunct="0">
              <a:lnSpc>
                <a:spcPct val="100000"/>
              </a:lnSpc>
              <a:spcBef>
                <a:spcPct val="20000"/>
              </a:spcBef>
              <a:spcAft>
                <a:spcPct val="0"/>
              </a:spcAft>
              <a:buClr>
                <a:srgbClr val="AABA0A"/>
              </a:buClr>
              <a:buSzTx/>
              <a:buFont typeface="Lucida Grande" pitchFamily="34" charset="0"/>
              <a:buChar char="-"/>
              <a:tabLst/>
              <a:defRPr/>
            </a:pPr>
            <a:r>
              <a:rPr kumimoji="0" lang="en-US" sz="1800" u="none" strike="noStrike" kern="1200" cap="none" spc="0" normalizeH="0" baseline="0" noProof="0">
                <a:ln>
                  <a:noFill/>
                </a:ln>
                <a:solidFill>
                  <a:srgbClr val="60605B"/>
                </a:solidFill>
                <a:effectLst/>
                <a:uLnTx/>
                <a:uFillTx/>
                <a:latin typeface="Avenir Medium" panose="02000503020000020003" pitchFamily="2" charset="0"/>
              </a:rPr>
              <a:t>Largest primary sourced data set in the US</a:t>
            </a:r>
          </a:p>
          <a:p>
            <a:pPr marL="457200" marR="0" lvl="1" indent="-223838" algn="l" defTabSz="457200" rtl="0" eaLnBrk="0" fontAlgn="base" latinLnBrk="0" hangingPunct="0">
              <a:lnSpc>
                <a:spcPct val="100000"/>
              </a:lnSpc>
              <a:spcBef>
                <a:spcPct val="20000"/>
              </a:spcBef>
              <a:spcAft>
                <a:spcPct val="0"/>
              </a:spcAft>
              <a:buClr>
                <a:srgbClr val="AABA0A"/>
              </a:buClr>
              <a:buSzTx/>
              <a:buFont typeface="Lucida Grande" pitchFamily="34" charset="0"/>
              <a:buChar char="-"/>
              <a:tabLst/>
              <a:defRPr/>
            </a:pPr>
            <a:r>
              <a:rPr kumimoji="0" lang="en-US" sz="1800" u="none" strike="noStrike" kern="1200" cap="none" spc="0" normalizeH="0" baseline="0" noProof="0">
                <a:ln>
                  <a:noFill/>
                </a:ln>
                <a:solidFill>
                  <a:srgbClr val="60605B"/>
                </a:solidFill>
                <a:effectLst/>
                <a:uLnTx/>
                <a:uFillTx/>
                <a:latin typeface="Avenir Medium" panose="02000503020000020003" pitchFamily="2" charset="0"/>
              </a:rPr>
              <a:t>15+ years of Medicare data, including medical and Rx claims</a:t>
            </a:r>
          </a:p>
          <a:p>
            <a:pPr marL="457200" marR="0" lvl="1" indent="-223838" algn="l" defTabSz="457200" rtl="0" eaLnBrk="0" fontAlgn="base" latinLnBrk="0" hangingPunct="0">
              <a:lnSpc>
                <a:spcPct val="100000"/>
              </a:lnSpc>
              <a:spcBef>
                <a:spcPct val="20000"/>
              </a:spcBef>
              <a:spcAft>
                <a:spcPct val="0"/>
              </a:spcAft>
              <a:buClr>
                <a:srgbClr val="AABA0A"/>
              </a:buClr>
              <a:buSzTx/>
              <a:buFont typeface="Lucida Grande" pitchFamily="34" charset="0"/>
              <a:buChar char="-"/>
              <a:tabLst/>
              <a:defRPr/>
            </a:pPr>
            <a:r>
              <a:rPr kumimoji="0" lang="en-US" sz="1800" u="none" strike="noStrike" kern="1200" cap="none" spc="0" normalizeH="0" baseline="0" noProof="0">
                <a:ln>
                  <a:noFill/>
                </a:ln>
                <a:solidFill>
                  <a:srgbClr val="60605B"/>
                </a:solidFill>
                <a:effectLst/>
                <a:uLnTx/>
                <a:uFillTx/>
                <a:latin typeface="Avenir Medium" panose="02000503020000020003" pitchFamily="2" charset="0"/>
              </a:rPr>
              <a:t>120M active lives </a:t>
            </a:r>
          </a:p>
          <a:p>
            <a:pPr marL="457200" marR="0" lvl="1" indent="-223838" algn="l" defTabSz="457200" rtl="0" eaLnBrk="0" fontAlgn="base" latinLnBrk="0" hangingPunct="0">
              <a:lnSpc>
                <a:spcPct val="100000"/>
              </a:lnSpc>
              <a:spcBef>
                <a:spcPct val="20000"/>
              </a:spcBef>
              <a:spcAft>
                <a:spcPct val="0"/>
              </a:spcAft>
              <a:buClr>
                <a:srgbClr val="AABA0A"/>
              </a:buClr>
              <a:buSzTx/>
              <a:buFont typeface="Lucida Grande" pitchFamily="34" charset="0"/>
              <a:buChar char="-"/>
              <a:tabLst/>
              <a:defRPr/>
            </a:pPr>
            <a:r>
              <a:rPr kumimoji="0" lang="en-US" sz="1800" u="none" strike="noStrike" kern="1200" cap="none" spc="0" normalizeH="0" baseline="0" noProof="0">
                <a:ln>
                  <a:noFill/>
                </a:ln>
                <a:solidFill>
                  <a:srgbClr val="60605B"/>
                </a:solidFill>
                <a:effectLst/>
                <a:uLnTx/>
                <a:uFillTx/>
                <a:latin typeface="Avenir Medium" panose="02000503020000020003" pitchFamily="2" charset="0"/>
              </a:rPr>
              <a:t>300M+ covered lives </a:t>
            </a:r>
            <a:endParaRPr lang="en-US"/>
          </a:p>
        </p:txBody>
      </p:sp>
      <p:sp>
        <p:nvSpPr>
          <p:cNvPr id="4" name="Slide Number Placeholder 3"/>
          <p:cNvSpPr>
            <a:spLocks noGrp="1"/>
          </p:cNvSpPr>
          <p:nvPr>
            <p:ph type="sldNum" sz="quarter" idx="5"/>
          </p:nvPr>
        </p:nvSpPr>
        <p:spPr/>
        <p:txBody>
          <a:bodyPr/>
          <a:lstStyle/>
          <a:p>
            <a:fld id="{E2942099-8F3C-4BB6-96D3-A0649F9060DB}" type="slidenum">
              <a:rPr lang="en-US" smtClean="0"/>
              <a:t>1</a:t>
            </a:fld>
            <a:endParaRPr lang="en-US"/>
          </a:p>
        </p:txBody>
      </p:sp>
    </p:spTree>
    <p:extLst>
      <p:ext uri="{BB962C8B-B14F-4D97-AF65-F5344CB8AC3E}">
        <p14:creationId xmlns:p14="http://schemas.microsoft.com/office/powerpoint/2010/main" val="383359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a:r>
              <a:rPr lang="en-US"/>
              <a:t>Notes – </a:t>
            </a:r>
            <a:br>
              <a:rPr lang="en-US"/>
            </a:br>
            <a:endParaRPr lang="en-US"/>
          </a:p>
          <a:p>
            <a:pPr marL="139700"/>
            <a:r>
              <a:rPr lang="en-US"/>
              <a:t>Quick hitting version: </a:t>
            </a:r>
          </a:p>
          <a:p>
            <a:pPr marL="139700"/>
            <a:br>
              <a:rPr lang="en-US"/>
            </a:br>
            <a:r>
              <a:rPr lang="en-US" sz="1200" b="1" i="0" u="none" strike="noStrike" kern="1200" cap="none">
                <a:solidFill>
                  <a:schemeClr val="tx1"/>
                </a:solidFill>
                <a:effectLst/>
                <a:latin typeface="Arial"/>
                <a:ea typeface="ＭＳ Ｐゴシック"/>
                <a:cs typeface="Arial"/>
                <a:sym typeface="Arial"/>
              </a:rPr>
              <a:t>Cloud based software &amp; analytics simplify admin complexities</a:t>
            </a:r>
            <a:r>
              <a:rPr lang="en-US" b="1">
                <a:latin typeface="Arial"/>
                <a:ea typeface="ＭＳ Ｐゴシック"/>
                <a:cs typeface="Arial"/>
                <a:sym typeface="Arial"/>
              </a:rPr>
              <a:t> for Providers</a:t>
            </a:r>
            <a:r>
              <a:rPr lang="en-US" sz="1200" b="1" i="0" u="none" strike="noStrike" kern="1200" cap="none">
                <a:solidFill>
                  <a:schemeClr val="tx1"/>
                </a:solidFill>
                <a:effectLst/>
                <a:latin typeface="Arial"/>
                <a:ea typeface="ＭＳ Ｐゴシック"/>
                <a:cs typeface="Arial"/>
                <a:sym typeface="Arial"/>
              </a:rPr>
              <a:t>. One platform. Trusted advisor. Apps give insights to avoid time consuming tasks to boost efficiency &amp; revenue. </a:t>
            </a:r>
            <a:r>
              <a:rPr lang="en-US" b="1">
                <a:latin typeface="Arial"/>
                <a:ea typeface="ＭＳ Ｐゴシック"/>
                <a:cs typeface="Arial"/>
                <a:sym typeface="Arial"/>
              </a:rPr>
              <a:t>ABILITY is </a:t>
            </a:r>
            <a:r>
              <a:rPr lang="en-US" sz="1200" b="1" i="0" u="none" strike="noStrike" kern="1200" cap="none">
                <a:solidFill>
                  <a:schemeClr val="tx1"/>
                </a:solidFill>
                <a:effectLst/>
                <a:latin typeface="Arial"/>
                <a:ea typeface="ＭＳ Ｐゴシック"/>
                <a:cs typeface="Arial"/>
                <a:sym typeface="Arial"/>
              </a:rPr>
              <a:t>part of </a:t>
            </a:r>
            <a:r>
              <a:rPr lang="en-US" b="1">
                <a:latin typeface="Arial"/>
                <a:ea typeface="ＭＳ Ｐゴシック"/>
                <a:cs typeface="Arial"/>
                <a:sym typeface="Arial"/>
              </a:rPr>
              <a:t>Inovalon</a:t>
            </a:r>
            <a:r>
              <a:rPr lang="en-US" sz="1200" b="1" i="0" u="none" strike="noStrike" kern="1200" cap="none">
                <a:solidFill>
                  <a:schemeClr val="tx1"/>
                </a:solidFill>
                <a:effectLst/>
                <a:latin typeface="Arial"/>
                <a:ea typeface="ＭＳ Ｐゴシック"/>
                <a:cs typeface="Arial"/>
                <a:sym typeface="Arial"/>
              </a:rPr>
              <a:t>, who focuses on achieving those same results for payers, manufacturers and diagnostics all the way to the patient’s point of care.</a:t>
            </a:r>
            <a:r>
              <a:rPr lang="en-US" b="1">
                <a:latin typeface="Arial"/>
                <a:ea typeface="ＭＳ Ｐゴシック"/>
                <a:cs typeface="Arial"/>
                <a:sym typeface="Arial"/>
              </a:rPr>
              <a:t> </a:t>
            </a:r>
          </a:p>
          <a:p>
            <a:pPr marL="139700"/>
            <a:endParaRPr lang="en-US" sz="1200" b="1" i="0" u="none" strike="noStrike" kern="1200" cap="none">
              <a:solidFill>
                <a:schemeClr val="tx1"/>
              </a:solidFill>
              <a:effectLst/>
              <a:latin typeface="Arial"/>
              <a:ea typeface="ＭＳ Ｐゴシック" charset="0"/>
              <a:cs typeface="ＭＳ Ｐゴシック" charset="0"/>
              <a:sym typeface="Arial"/>
            </a:endParaRPr>
          </a:p>
          <a:p>
            <a:pPr marL="139700" indent="0">
              <a:buNone/>
            </a:pPr>
            <a:r>
              <a:rPr lang="en-US" sz="1200" b="1" i="0" u="none" strike="noStrike" kern="1200" cap="none">
                <a:solidFill>
                  <a:schemeClr val="tx1"/>
                </a:solidFill>
                <a:effectLst/>
                <a:latin typeface="Arial"/>
                <a:ea typeface="ＭＳ Ｐゴシック" charset="0"/>
                <a:cs typeface="ＭＳ Ｐゴシック" charset="0"/>
                <a:sym typeface="Arial"/>
              </a:rPr>
              <a:t>WFM</a:t>
            </a:r>
            <a:r>
              <a:rPr lang="en-US" sz="1200" b="0" i="0" u="none" strike="noStrike" kern="1200" cap="none">
                <a:solidFill>
                  <a:schemeClr val="tx1"/>
                </a:solidFill>
                <a:effectLst/>
                <a:latin typeface="Arial"/>
                <a:ea typeface="ＭＳ Ｐゴシック" charset="0"/>
                <a:cs typeface="ＭＳ Ｐゴシック" charset="0"/>
                <a:sym typeface="Arial"/>
              </a:rPr>
              <a:t> – if a department is understaffed or burnt-out, nothing can get done efficiently or </a:t>
            </a:r>
            <a:r>
              <a:rPr lang="en-US" sz="1200" b="0" i="1" u="none" strike="noStrike" kern="1200" cap="none">
                <a:solidFill>
                  <a:schemeClr val="tx1"/>
                </a:solidFill>
                <a:effectLst/>
                <a:latin typeface="Arial"/>
                <a:ea typeface="ＭＳ Ｐゴシック" charset="0"/>
                <a:cs typeface="ＭＳ Ｐゴシック" charset="0"/>
                <a:sym typeface="Arial"/>
              </a:rPr>
              <a:t>safely</a:t>
            </a:r>
            <a:r>
              <a:rPr lang="en-US" sz="1200" b="0" i="0" u="none" strike="noStrike" kern="1200" cap="none">
                <a:solidFill>
                  <a:schemeClr val="tx1"/>
                </a:solidFill>
                <a:effectLst/>
                <a:latin typeface="Arial"/>
                <a:ea typeface="ＭＳ Ｐゴシック" charset="0"/>
                <a:cs typeface="ＭＳ Ｐゴシック" charset="0"/>
                <a:sym typeface="Arial"/>
              </a:rPr>
              <a:t>. That’s where we come in – ABILITY makes sure staff is well-supported and no money goes to waste with our workforce management applications.</a:t>
            </a:r>
          </a:p>
          <a:p>
            <a:pPr marL="139700" indent="0">
              <a:buNone/>
            </a:pPr>
            <a:r>
              <a:rPr lang="en-US" sz="1200" b="0" i="0" u="none" strike="noStrike" kern="1200" cap="none">
                <a:solidFill>
                  <a:schemeClr val="tx1"/>
                </a:solidFill>
                <a:effectLst/>
                <a:latin typeface="Arial"/>
                <a:ea typeface="ＭＳ Ｐゴシック" charset="0"/>
                <a:cs typeface="ＭＳ Ｐゴシック" charset="0"/>
                <a:sym typeface="Arial"/>
              </a:rPr>
              <a:t>Our platform streamlines, automates and gives transparency to the scheduling process, driving better utilization of labor resources while proactively preventing overtime and premium pay spend</a:t>
            </a:r>
          </a:p>
          <a:p>
            <a:pPr marL="0" marR="0">
              <a:lnSpc>
                <a:spcPct val="107000"/>
              </a:lnSpc>
              <a:spcBef>
                <a:spcPts val="0"/>
              </a:spcBef>
              <a:spcAft>
                <a:spcPts val="800"/>
              </a:spcAft>
            </a:pPr>
            <a:r>
              <a:rPr lang="en-US" sz="180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a:effectLst/>
                <a:latin typeface="Arial" panose="020B0604020202020204" pitchFamily="34" charset="0"/>
                <a:ea typeface="Calibri" panose="020F0502020204030204" pitchFamily="34" charset="0"/>
                <a:cs typeface="Times New Roman" panose="02020603050405020304" pitchFamily="18" charset="0"/>
              </a:rPr>
              <a:t>Workforce Management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Workforce Management suite streamlines, automates and gives transparency to the scheduling process, driving better utilization of labor resources while proactively preventing overtime and premium pay spend with actionable data. It allows for instant communication between staff, eliminating individual phone calls or texts to fill shifts and greatly reducing last-minute open shifts.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Plus, the system tracks licenses and credentials, accounts for scheduled time off and can be configured for custom ratios, staffing rules </a:t>
            </a:r>
            <a:r>
              <a:rPr lang="en-US" sz="180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aduling</a:t>
            </a: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periods within your organization. Combined, these capabilities increase retention, decrease turnover spending and ensure that shifts are not just staffed, but proactively set up for success.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942099-8F3C-4BB6-96D3-A0649F9060DB}" type="slidenum">
              <a:rPr lang="en-US" smtClean="0"/>
              <a:t>3</a:t>
            </a:fld>
            <a:endParaRPr lang="en-US"/>
          </a:p>
        </p:txBody>
      </p:sp>
    </p:spTree>
    <p:extLst>
      <p:ext uri="{BB962C8B-B14F-4D97-AF65-F5344CB8AC3E}">
        <p14:creationId xmlns:p14="http://schemas.microsoft.com/office/powerpoint/2010/main" val="342714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a:solidFill>
                  <a:schemeClr val="tx1"/>
                </a:solidFill>
                <a:effectLst/>
                <a:ea typeface="ＭＳ Ｐゴシック" charset="0"/>
                <a:cs typeface="ＭＳ Ｐゴシック" charset="0"/>
                <a:sym typeface="Arial"/>
              </a:rPr>
              <a:t>If a department is understaffed or burnt-out, nothing can get done efficiently or </a:t>
            </a:r>
            <a:r>
              <a:rPr lang="en-US" sz="1200" b="0" i="1" u="none" strike="noStrike" kern="1200" cap="none">
                <a:solidFill>
                  <a:schemeClr val="tx1"/>
                </a:solidFill>
                <a:effectLst/>
                <a:ea typeface="ＭＳ Ｐゴシック" charset="0"/>
                <a:cs typeface="ＭＳ Ｐゴシック" charset="0"/>
                <a:sym typeface="Arial"/>
              </a:rPr>
              <a:t>safely</a:t>
            </a:r>
            <a:r>
              <a:rPr lang="en-US" sz="1200" b="0" i="0" u="none" strike="noStrike" kern="1200" cap="none">
                <a:solidFill>
                  <a:schemeClr val="tx1"/>
                </a:solidFill>
                <a:effectLst/>
                <a:ea typeface="ＭＳ Ｐゴシック" charset="0"/>
                <a:cs typeface="ＭＳ Ｐゴシック" charset="0"/>
                <a:sym typeface="Arial"/>
              </a:rPr>
              <a:t>. That’s where we come in – Inovalon makes sure staff is well-supported and no money goes to waste with our workforce management applications.</a:t>
            </a:r>
          </a:p>
          <a:p>
            <a:endParaRPr lang="en-US"/>
          </a:p>
        </p:txBody>
      </p:sp>
      <p:sp>
        <p:nvSpPr>
          <p:cNvPr id="4" name="Slide Number Placeholder 3"/>
          <p:cNvSpPr>
            <a:spLocks noGrp="1"/>
          </p:cNvSpPr>
          <p:nvPr>
            <p:ph type="sldNum" sz="quarter" idx="5"/>
          </p:nvPr>
        </p:nvSpPr>
        <p:spPr/>
        <p:txBody>
          <a:bodyPr/>
          <a:lstStyle/>
          <a:p>
            <a:fld id="{E2942099-8F3C-4BB6-96D3-A0649F9060DB}" type="slidenum">
              <a:rPr lang="en-US" smtClean="0"/>
              <a:t>4</a:t>
            </a:fld>
            <a:endParaRPr lang="en-US"/>
          </a:p>
        </p:txBody>
      </p:sp>
    </p:spTree>
    <p:extLst>
      <p:ext uri="{BB962C8B-B14F-4D97-AF65-F5344CB8AC3E}">
        <p14:creationId xmlns:p14="http://schemas.microsoft.com/office/powerpoint/2010/main" val="89934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ea typeface="ＭＳ Ｐゴシック" charset="0"/>
                <a:cs typeface="ＭＳ Ｐゴシック" charset="0"/>
              </a:rPr>
              <a:t>( use if they are not using automation) Try and imagine doing all you need to do in todays world with a rotary phone or a typewriter. We are now decades into the digital revolution and yet the majority of Senior Care organizations are still using paper or spreadsheets to do staff scheduling. By the end of this short time together, I hope you walk away with a strong understanding of why it no longer makes sense operationally, financially or culturally to put off moving to a technology platform for staff scheduling.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charset="0"/>
              <a:ea typeface="ＭＳ Ｐゴシック" charset="0"/>
              <a:cs typeface="ＭＳ Ｐゴシック" charset="0"/>
            </a:endParaRPr>
          </a:p>
          <a:p>
            <a:pPr marL="342900" indent="-342900">
              <a:buFont typeface="Arial" panose="020B0604020202020204" pitchFamily="34" charset="0"/>
              <a:buChar char="•"/>
            </a:pPr>
            <a:r>
              <a:rPr lang="en-US" sz="2000" dirty="0"/>
              <a:t>Why does that matter?</a:t>
            </a:r>
          </a:p>
          <a:p>
            <a:pPr marL="825061" lvl="1" indent="-342900">
              <a:buFont typeface="Arial" panose="020B0604020202020204" pitchFamily="34" charset="0"/>
              <a:buChar char="•"/>
            </a:pPr>
            <a:r>
              <a:rPr lang="en-US" sz="2200" dirty="0"/>
              <a:t>Industry-leading adoption!</a:t>
            </a:r>
          </a:p>
          <a:p>
            <a:pPr marL="825061" lvl="1" indent="-342900">
              <a:buFont typeface="Arial" panose="020B0604020202020204" pitchFamily="34" charset="0"/>
              <a:buChar char="•"/>
            </a:pPr>
            <a:r>
              <a:rPr lang="en-US" sz="2200" dirty="0"/>
              <a:t>Providers are struggling with a labor shortage </a:t>
            </a:r>
          </a:p>
          <a:p>
            <a:pPr marL="825061" lvl="1" indent="-342900">
              <a:buFont typeface="Arial" panose="020B0604020202020204" pitchFamily="34" charset="0"/>
              <a:buChar char="•"/>
            </a:pPr>
            <a:r>
              <a:rPr lang="en-US" sz="2200" dirty="0"/>
              <a:t>It can be challenging to find staff satisfiers</a:t>
            </a:r>
          </a:p>
          <a:p>
            <a:pPr marL="825061" lvl="1" indent="-342900">
              <a:buFont typeface="Arial" panose="020B0604020202020204" pitchFamily="34" charset="0"/>
              <a:buChar char="•"/>
            </a:pPr>
            <a:r>
              <a:rPr lang="en-US" sz="2200" dirty="0"/>
              <a:t>A robust, yet simple app will empower staff to access and </a:t>
            </a:r>
          </a:p>
          <a:p>
            <a:pPr marL="825061" lvl="1" indent="-342900">
              <a:buFont typeface="Arial" panose="020B0604020202020204" pitchFamily="34" charset="0"/>
              <a:buChar char="•"/>
            </a:pPr>
            <a:r>
              <a:rPr lang="en-US" sz="2200" dirty="0"/>
              <a:t>control their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E2942099-8F3C-4BB6-96D3-A0649F9060DB}" type="slidenum">
              <a:rPr lang="en-US" smtClean="0"/>
              <a:t>5</a:t>
            </a:fld>
            <a:endParaRPr lang="en-US"/>
          </a:p>
        </p:txBody>
      </p:sp>
    </p:spTree>
    <p:extLst>
      <p:ext uri="{BB962C8B-B14F-4D97-AF65-F5344CB8AC3E}">
        <p14:creationId xmlns:p14="http://schemas.microsoft.com/office/powerpoint/2010/main" val="325640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work of Senior care is so important and the need for Senior care continues to grow. You should have the best possible tools, to help you in doing that work efficiently and effectively.</a:t>
            </a:r>
          </a:p>
          <a:p>
            <a:endParaRPr lang="en-US"/>
          </a:p>
          <a:p>
            <a:r>
              <a:rPr lang="en-US" sz="1200" kern="1200">
                <a:solidFill>
                  <a:schemeClr val="tx1"/>
                </a:solidFill>
                <a:effectLst/>
                <a:latin typeface="+mn-lt"/>
                <a:ea typeface="ＭＳ Ｐゴシック" charset="0"/>
                <a:cs typeface="ＭＳ Ｐゴシック" charset="0"/>
              </a:rPr>
              <a:t>To effectively schedule you need reliable, qualified staff. Here are some things to consider around how scheduling automation can help address some of the </a:t>
            </a:r>
            <a:r>
              <a:rPr lang="en-US" sz="1200" kern="1200" err="1">
                <a:solidFill>
                  <a:schemeClr val="tx1"/>
                </a:solidFill>
                <a:effectLst/>
                <a:latin typeface="+mn-lt"/>
                <a:ea typeface="ＭＳ Ｐゴシック" charset="0"/>
                <a:cs typeface="ＭＳ Ｐゴシック" charset="0"/>
              </a:rPr>
              <a:t>dissatisfiers</a:t>
            </a:r>
            <a:r>
              <a:rPr lang="en-US" sz="1200" kern="1200">
                <a:solidFill>
                  <a:schemeClr val="tx1"/>
                </a:solidFill>
                <a:effectLst/>
                <a:latin typeface="+mn-lt"/>
                <a:ea typeface="ＭＳ Ｐゴシック" charset="0"/>
                <a:cs typeface="ＭＳ Ｐゴシック" charset="0"/>
              </a:rPr>
              <a:t> that lead to turnover.</a:t>
            </a:r>
          </a:p>
          <a:p>
            <a:endParaRPr lang="en-US" sz="1200" kern="1200">
              <a:solidFill>
                <a:schemeClr val="tx1"/>
              </a:solidFill>
              <a:effectLst/>
              <a:latin typeface="+mn-lt"/>
              <a:ea typeface="ＭＳ Ｐゴシック" charset="0"/>
            </a:endParaRPr>
          </a:p>
          <a:p>
            <a:r>
              <a:rPr lang="en-US" sz="1200" b="1" kern="1200">
                <a:solidFill>
                  <a:schemeClr val="tx1"/>
                </a:solidFill>
                <a:effectLst/>
                <a:latin typeface="+mn-lt"/>
                <a:ea typeface="ＭＳ Ｐゴシック" charset="0"/>
                <a:cs typeface="ＭＳ Ｐゴシック" charset="0"/>
              </a:rPr>
              <a:t>Adopt collaborative scheduling practices</a:t>
            </a:r>
            <a:r>
              <a:rPr lang="en-US" sz="1200" kern="1200">
                <a:solidFill>
                  <a:schemeClr val="tx1"/>
                </a:solidFill>
                <a:effectLst/>
                <a:latin typeface="+mn-lt"/>
                <a:ea typeface="ＭＳ Ｐゴシック" charset="0"/>
                <a:cs typeface="ＭＳ Ｐゴシック" charset="0"/>
              </a:rPr>
              <a:t> –This empowers staff members to be active participants in the management of their schedules, which can not only lead to happier employees, it has been shown to improve staffing. </a:t>
            </a:r>
          </a:p>
          <a:p>
            <a:r>
              <a:rPr lang="en-US" sz="1200" b="1" kern="1200">
                <a:solidFill>
                  <a:schemeClr val="tx1"/>
                </a:solidFill>
                <a:effectLst/>
                <a:latin typeface="+mn-lt"/>
                <a:ea typeface="ＭＳ Ｐゴシック" charset="0"/>
                <a:cs typeface="ＭＳ Ｐゴシック" charset="0"/>
              </a:rPr>
              <a:t>Providing transparency and access</a:t>
            </a:r>
            <a:r>
              <a:rPr lang="en-US" sz="1200" kern="1200">
                <a:solidFill>
                  <a:schemeClr val="tx1"/>
                </a:solidFill>
                <a:effectLst/>
                <a:latin typeface="+mn-lt"/>
                <a:ea typeface="ＭＳ Ｐゴシック" charset="0"/>
                <a:cs typeface="ＭＳ Ｐゴシック" charset="0"/>
              </a:rPr>
              <a:t> – Letting staff know what your needs are gives them the opportunity part of the solution. We have found over and over that when staff can view needs they are more likely to pick up shifts. </a:t>
            </a:r>
          </a:p>
          <a:p>
            <a:r>
              <a:rPr lang="en-US" sz="1200" b="1" kern="1200">
                <a:solidFill>
                  <a:schemeClr val="tx1"/>
                </a:solidFill>
                <a:effectLst/>
                <a:latin typeface="+mn-lt"/>
                <a:ea typeface="ＭＳ Ｐゴシック" charset="0"/>
                <a:cs typeface="ＭＳ Ｐゴシック" charset="0"/>
              </a:rPr>
              <a:t>Improving staff/manger relationships</a:t>
            </a:r>
            <a:r>
              <a:rPr lang="en-US" sz="1200" kern="1200">
                <a:solidFill>
                  <a:schemeClr val="tx1"/>
                </a:solidFill>
                <a:effectLst/>
                <a:latin typeface="+mn-lt"/>
                <a:ea typeface="ＭＳ Ｐゴシック" charset="0"/>
                <a:cs typeface="ＭＳ Ｐゴシック" charset="0"/>
              </a:rPr>
              <a:t> – This can improve staff manager relationships.  It changes the dynamic, where manager aren’t constantly call staff for help and creates an environment of participation.</a:t>
            </a:r>
          </a:p>
          <a:p>
            <a:r>
              <a:rPr lang="en-US" sz="1200" b="1" kern="1200">
                <a:solidFill>
                  <a:schemeClr val="tx1"/>
                </a:solidFill>
                <a:effectLst/>
                <a:latin typeface="+mn-lt"/>
                <a:ea typeface="ＭＳ Ｐゴシック" charset="0"/>
                <a:cs typeface="ＭＳ Ｐゴシック" charset="0"/>
              </a:rPr>
              <a:t>Supporting recognition</a:t>
            </a:r>
            <a:r>
              <a:rPr lang="en-US" sz="1200" kern="1200">
                <a:solidFill>
                  <a:schemeClr val="tx1"/>
                </a:solidFill>
                <a:effectLst/>
                <a:latin typeface="+mn-lt"/>
                <a:ea typeface="ＭＳ Ｐゴシック" charset="0"/>
                <a:cs typeface="ＭＳ Ｐゴシック" charset="0"/>
              </a:rPr>
              <a:t> – it is often thought that pay is the primary motivator of staff, but that is not the case. Research tells us, and this is magnified with the Millennial generation, that feeling valued, feeling like were making a difference and feeling respected by management are key aspects of job satisfaction and thus retention of talent.</a:t>
            </a:r>
          </a:p>
          <a:p>
            <a:r>
              <a:rPr lang="en-US" sz="1200" b="1" kern="1200">
                <a:solidFill>
                  <a:schemeClr val="tx1"/>
                </a:solidFill>
                <a:effectLst/>
                <a:latin typeface="+mn-lt"/>
                <a:ea typeface="ＭＳ Ｐゴシック" charset="0"/>
                <a:cs typeface="ＭＳ Ｐゴシック" charset="0"/>
              </a:rPr>
              <a:t>Reputation of a modern</a:t>
            </a:r>
            <a:r>
              <a:rPr lang="en-US" sz="1200" kern="1200">
                <a:solidFill>
                  <a:schemeClr val="tx1"/>
                </a:solidFill>
                <a:effectLst/>
                <a:latin typeface="+mn-lt"/>
                <a:ea typeface="ＭＳ Ｐゴシック" charset="0"/>
                <a:cs typeface="ＭＳ Ｐゴシック" charset="0"/>
              </a:rPr>
              <a:t> </a:t>
            </a:r>
            <a:r>
              <a:rPr lang="en-US" sz="1200" b="1" kern="1200">
                <a:solidFill>
                  <a:schemeClr val="tx1"/>
                </a:solidFill>
                <a:effectLst/>
                <a:latin typeface="+mn-lt"/>
                <a:ea typeface="ＭＳ Ｐゴシック" charset="0"/>
                <a:cs typeface="ＭＳ Ｐゴシック" charset="0"/>
              </a:rPr>
              <a:t>organization</a:t>
            </a:r>
            <a:r>
              <a:rPr lang="en-US" sz="1200" kern="1200">
                <a:solidFill>
                  <a:schemeClr val="tx1"/>
                </a:solidFill>
                <a:effectLst/>
                <a:latin typeface="+mn-lt"/>
                <a:ea typeface="ＭＳ Ｐゴシック" charset="0"/>
                <a:cs typeface="ＭＳ Ｐゴシック" charset="0"/>
              </a:rPr>
              <a:t> – If were going to attract </a:t>
            </a:r>
          </a:p>
          <a:p>
            <a:endParaRPr lang="en-US" sz="1200" kern="1200">
              <a:solidFill>
                <a:schemeClr val="tx1"/>
              </a:solidFill>
              <a:effectLst/>
              <a:latin typeface="+mn-lt"/>
              <a:ea typeface="ＭＳ Ｐゴシック" charset="0"/>
            </a:endParaRPr>
          </a:p>
          <a:p>
            <a:r>
              <a:rPr lang="en-US" sz="1200" kern="1200">
                <a:solidFill>
                  <a:schemeClr val="tx1"/>
                </a:solidFill>
                <a:effectLst/>
                <a:latin typeface="+mn-lt"/>
                <a:ea typeface="ＭＳ Ｐゴシック" charset="0"/>
              </a:rPr>
              <a:t>All of this is facilitated by providing staff mobile access to view and manage their schedules, make request, or swap shifts and even integrate their work schedule into their personal schedule.</a:t>
            </a:r>
          </a:p>
          <a:p>
            <a:endParaRPr lang="en-US"/>
          </a:p>
          <a:p>
            <a:r>
              <a:rPr lang="en-US"/>
              <a:t>Adopting a collaborative approach to scheduling can not only facilitate a more engaged workforce, it becomes increasingly important as you adapt to millennials becoming an larger and larger part of our workforce. Taking a more collaborative approach to scheduling can have a big impact on recruitment and retention.</a:t>
            </a:r>
          </a:p>
          <a:p>
            <a:endParaRPr lang="en-US"/>
          </a:p>
        </p:txBody>
      </p:sp>
      <p:sp>
        <p:nvSpPr>
          <p:cNvPr id="4" name="Slide Number Placeholder 3"/>
          <p:cNvSpPr>
            <a:spLocks noGrp="1"/>
          </p:cNvSpPr>
          <p:nvPr>
            <p:ph type="sldNum" sz="quarter" idx="10"/>
          </p:nvPr>
        </p:nvSpPr>
        <p:spPr/>
        <p:txBody>
          <a:bodyPr/>
          <a:lstStyle/>
          <a:p>
            <a:fld id="{E2942099-8F3C-4BB6-96D3-A0649F9060DB}" type="slidenum">
              <a:rPr lang="en-US" smtClean="0"/>
              <a:t>6</a:t>
            </a:fld>
            <a:endParaRPr lang="en-US"/>
          </a:p>
        </p:txBody>
      </p:sp>
    </p:spTree>
    <p:extLst>
      <p:ext uri="{BB962C8B-B14F-4D97-AF65-F5344CB8AC3E}">
        <p14:creationId xmlns:p14="http://schemas.microsoft.com/office/powerpoint/2010/main" val="218171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0" dirty="0">
                <a:sym typeface="Calibri" charset="0"/>
              </a:rPr>
              <a:t>What did Acadia pay for Staffing Insights?  $61,200</a:t>
            </a:r>
            <a:endParaRPr lang="en-US" dirty="0">
              <a:ea typeface="+mn-ea"/>
              <a:cs typeface="+mn-cs"/>
            </a:endParaRPr>
          </a:p>
          <a:p>
            <a:pPr algn="l" fontAlgn="b"/>
            <a:r>
              <a:rPr lang="en-US" sz="2000" b="0" i="0" u="none" strike="noStrike" kern="1200" dirty="0">
                <a:solidFill>
                  <a:srgbClr val="000000"/>
                </a:solidFill>
                <a:effectLst/>
                <a:latin typeface="Calibri"/>
                <a:ea typeface="+mn-ea"/>
                <a:cs typeface="+mn-cs"/>
              </a:rPr>
              <a:t>Healthcare turnover rate - </a:t>
            </a:r>
            <a:r>
              <a:rPr lang="en-US" sz="1200" b="0" i="0" u="none" strike="noStrike" kern="1200" noProof="0" dirty="0">
                <a:solidFill>
                  <a:srgbClr val="0070C0"/>
                </a:solidFill>
                <a:effectLst/>
              </a:rPr>
              <a:t>https://www.nsinursingsolutions.com/Documents/Library/NSI_National_Health_Care_Retention_Report.pdf</a:t>
            </a:r>
            <a:endParaRPr lang="en-US" sz="1200" dirty="0">
              <a:solidFill>
                <a:srgbClr val="0070C0"/>
              </a:solidFill>
            </a:endParaRPr>
          </a:p>
          <a:p>
            <a:pPr algn="l" fontAlgn="b"/>
            <a:r>
              <a:rPr lang="en-US" sz="2000" b="0" i="0" u="none" strike="noStrike" dirty="0">
                <a:solidFill>
                  <a:srgbClr val="000000"/>
                </a:solidFill>
                <a:effectLst/>
                <a:latin typeface="Calibri"/>
              </a:rPr>
              <a:t>Lowest estimate to replace healthcare worker - </a:t>
            </a:r>
            <a:r>
              <a:rPr lang="en-US" sz="1200" b="0" i="0" u="none" strike="noStrike" noProof="0" dirty="0">
                <a:solidFill>
                  <a:srgbClr val="0070C0"/>
                </a:solidFill>
                <a:effectLst/>
              </a:rPr>
              <a:t>https://www.beckershospitalreview.com/finance/the-cost-of-nurse-turnover-by-the-numbers.html</a:t>
            </a:r>
            <a:endParaRPr lang="en-US" dirty="0">
              <a:ea typeface="+mn-lt"/>
              <a:cs typeface="+mn-lt"/>
            </a:endParaRPr>
          </a:p>
          <a:p>
            <a:pPr marL="285750" indent="-285750">
              <a:buFont typeface="Arial" panose="020B0604020202020204" pitchFamily="34" charset="0"/>
              <a:buChar char="•"/>
            </a:pPr>
            <a:endParaRPr lang="en-US" dirty="0">
              <a:ea typeface="+mn-lt"/>
              <a:cs typeface="+mn-lt"/>
            </a:endParaRPr>
          </a:p>
          <a:p>
            <a:pPr marL="285750" indent="-285750">
              <a:buFont typeface="Arial" panose="020B0604020202020204" pitchFamily="34" charset="0"/>
              <a:buChar char="•"/>
            </a:pPr>
            <a:r>
              <a:rPr lang="en-US" dirty="0">
                <a:ea typeface="+mn-lt"/>
                <a:cs typeface="+mn-lt"/>
              </a:rPr>
              <a:t>Total number of staff at a particular facility (information available in public domain)</a:t>
            </a:r>
          </a:p>
          <a:p>
            <a:pPr marL="285750" indent="-285750">
              <a:buFont typeface="Arial" panose="020B0604020202020204" pitchFamily="34" charset="0"/>
              <a:buChar char="•"/>
            </a:pPr>
            <a:r>
              <a:rPr lang="en-US" dirty="0">
                <a:ea typeface="+mn-lt"/>
                <a:cs typeface="+mn-lt"/>
              </a:rPr>
              <a:t>Apply the national (or regional) healthcare turnover rate (Inovalon was over 26% last year!!)</a:t>
            </a:r>
          </a:p>
          <a:p>
            <a:pPr marL="285750" indent="-285750">
              <a:buFont typeface="Arial" panose="020B0604020202020204" pitchFamily="34" charset="0"/>
              <a:buChar char="•"/>
            </a:pPr>
            <a:r>
              <a:rPr lang="en-US" dirty="0">
                <a:ea typeface="+mn-lt"/>
                <a:cs typeface="+mn-lt"/>
              </a:rPr>
              <a:t>Calculate the number of potential lost resources</a:t>
            </a:r>
          </a:p>
          <a:p>
            <a:pPr marL="285750" indent="-285750">
              <a:buFont typeface="Arial" panose="020B0604020202020204" pitchFamily="34" charset="0"/>
              <a:buChar char="•"/>
            </a:pPr>
            <a:r>
              <a:rPr lang="en-US" dirty="0">
                <a:ea typeface="+mn-lt"/>
                <a:cs typeface="+mn-lt"/>
              </a:rPr>
              <a:t>Apply the commonly available cost to replace skilled healthcare works, or nurses ($50,000-$60,000)</a:t>
            </a:r>
          </a:p>
          <a:p>
            <a:pPr marL="285750" indent="-285750">
              <a:buFont typeface="Arial" panose="020B0604020202020204" pitchFamily="34" charset="0"/>
              <a:buChar char="•"/>
            </a:pPr>
            <a:r>
              <a:rPr lang="en-US" dirty="0">
                <a:ea typeface="+mn-lt"/>
                <a:cs typeface="+mn-lt"/>
              </a:rPr>
              <a:t>If Staffing Insights could reduce that number by 1% = $x savings, by 2% = $y savings</a:t>
            </a:r>
          </a:p>
          <a:p>
            <a:endParaRPr lang="en-US" dirty="0"/>
          </a:p>
        </p:txBody>
      </p:sp>
      <p:sp>
        <p:nvSpPr>
          <p:cNvPr id="4" name="Slide Number Placeholder 3"/>
          <p:cNvSpPr>
            <a:spLocks noGrp="1"/>
          </p:cNvSpPr>
          <p:nvPr>
            <p:ph type="sldNum" sz="quarter" idx="5"/>
          </p:nvPr>
        </p:nvSpPr>
        <p:spPr/>
        <p:txBody>
          <a:bodyPr/>
          <a:lstStyle/>
          <a:p>
            <a:fld id="{E2942099-8F3C-4BB6-96D3-A0649F9060DB}" type="slidenum">
              <a:rPr lang="en-US" smtClean="0"/>
              <a:t>7</a:t>
            </a:fld>
            <a:endParaRPr lang="en-US"/>
          </a:p>
        </p:txBody>
      </p:sp>
    </p:spTree>
    <p:extLst>
      <p:ext uri="{BB962C8B-B14F-4D97-AF65-F5344CB8AC3E}">
        <p14:creationId xmlns:p14="http://schemas.microsoft.com/office/powerpoint/2010/main" val="157014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942099-8F3C-4BB6-96D3-A0649F9060DB}" type="slidenum">
              <a:rPr lang="en-US" smtClean="0"/>
              <a:t>8</a:t>
            </a:fld>
            <a:endParaRPr lang="en-US"/>
          </a:p>
        </p:txBody>
      </p:sp>
    </p:spTree>
    <p:extLst>
      <p:ext uri="{BB962C8B-B14F-4D97-AF65-F5344CB8AC3E}">
        <p14:creationId xmlns:p14="http://schemas.microsoft.com/office/powerpoint/2010/main" val="1407332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computer&#10;&#10;Description automatically generated">
            <a:extLst>
              <a:ext uri="{FF2B5EF4-FFF2-40B4-BE49-F238E27FC236}">
                <a16:creationId xmlns:a16="http://schemas.microsoft.com/office/drawing/2014/main" id="{A033C3E2-5FC4-4736-B0FB-AD75AF4A69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144" r="6913" b="38793"/>
          <a:stretch/>
        </p:blipFill>
        <p:spPr>
          <a:xfrm>
            <a:off x="-1" y="4127498"/>
            <a:ext cx="12192000" cy="2730501"/>
          </a:xfrm>
          <a:prstGeom prst="rect">
            <a:avLst/>
          </a:prstGeom>
          <a:effectLst/>
        </p:spPr>
      </p:pic>
      <p:sp>
        <p:nvSpPr>
          <p:cNvPr id="14" name="Text Placeholder 13"/>
          <p:cNvSpPr>
            <a:spLocks noGrp="1"/>
          </p:cNvSpPr>
          <p:nvPr>
            <p:ph type="body" sz="quarter" idx="11"/>
          </p:nvPr>
        </p:nvSpPr>
        <p:spPr>
          <a:xfrm>
            <a:off x="744537" y="1489916"/>
            <a:ext cx="10444163" cy="858837"/>
          </a:xfrm>
          <a:prstGeom prst="rect">
            <a:avLst/>
          </a:prstGeom>
        </p:spPr>
        <p:txBody>
          <a:bodyPr wrap="square" tIns="91440" bIns="91440"/>
          <a:lstStyle>
            <a:lvl1pPr marL="0" indent="0">
              <a:lnSpc>
                <a:spcPct val="100000"/>
              </a:lnSpc>
              <a:spcBef>
                <a:spcPts val="0"/>
              </a:spcBef>
              <a:buNone/>
              <a:defRPr sz="4800" b="0" baseline="0">
                <a:solidFill>
                  <a:schemeClr val="accent1"/>
                </a:solidFill>
                <a:latin typeface="Avenir Next LT Pro" panose="020B0504020202020204" pitchFamily="34" charset="0"/>
                <a:cs typeface="DokChampa" panose="020B0604020202020204" pitchFamily="34" charset="-34"/>
              </a:defRPr>
            </a:lvl1pPr>
          </a:lstStyle>
          <a:p>
            <a:pPr lvl="0"/>
            <a:r>
              <a:rPr lang="en-US"/>
              <a:t>Click to edit Master text styles</a:t>
            </a:r>
          </a:p>
        </p:txBody>
      </p:sp>
      <p:sp>
        <p:nvSpPr>
          <p:cNvPr id="6" name="Text Placeholder 6">
            <a:extLst>
              <a:ext uri="{FF2B5EF4-FFF2-40B4-BE49-F238E27FC236}">
                <a16:creationId xmlns:a16="http://schemas.microsoft.com/office/drawing/2014/main" id="{848DF20B-97E7-4AB6-B8F2-340AF675CA5F}"/>
              </a:ext>
            </a:extLst>
          </p:cNvPr>
          <p:cNvSpPr>
            <a:spLocks noGrp="1"/>
          </p:cNvSpPr>
          <p:nvPr>
            <p:ph type="body" sz="quarter" idx="16"/>
          </p:nvPr>
        </p:nvSpPr>
        <p:spPr>
          <a:xfrm>
            <a:off x="744537" y="2809768"/>
            <a:ext cx="4262892" cy="478924"/>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2400">
                <a:solidFill>
                  <a:schemeClr val="accent1"/>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8" name="Rectangle 7">
            <a:extLst>
              <a:ext uri="{FF2B5EF4-FFF2-40B4-BE49-F238E27FC236}">
                <a16:creationId xmlns:a16="http://schemas.microsoft.com/office/drawing/2014/main" id="{0B6C4890-9D14-41D9-8CF9-E98885FFDA97}"/>
              </a:ext>
            </a:extLst>
          </p:cNvPr>
          <p:cNvSpPr/>
          <p:nvPr userDrawn="1"/>
        </p:nvSpPr>
        <p:spPr>
          <a:xfrm>
            <a:off x="0" y="4127499"/>
            <a:ext cx="12192000" cy="2730501"/>
          </a:xfrm>
          <a:prstGeom prst="rect">
            <a:avLst/>
          </a:prstGeom>
          <a:gradFill flip="none" rotWithShape="1">
            <a:gsLst>
              <a:gs pos="0">
                <a:schemeClr val="accent1">
                  <a:lumMod val="5000"/>
                  <a:lumOff val="95000"/>
                  <a:alpha val="0"/>
                </a:schemeClr>
              </a:gs>
              <a:gs pos="75000">
                <a:schemeClr val="accent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userDrawn="1"/>
        </p:nvPicPr>
        <p:blipFill>
          <a:blip r:embed="rId3">
            <a:extLst>
              <a:ext uri="{28A0092B-C50C-407E-A947-70E740481C1C}">
                <a14:useLocalDpi xmlns:a14="http://schemas.microsoft.com/office/drawing/2010/main" val="0"/>
              </a:ext>
            </a:extLst>
          </a:blip>
          <a:srcRect b="7985"/>
          <a:stretch>
            <a:fillRect/>
          </a:stretch>
        </p:blipFill>
        <p:spPr bwMode="auto">
          <a:xfrm>
            <a:off x="838200" y="5387975"/>
            <a:ext cx="17399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654527"/>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Text &amp; Icons ">
    <p:spTree>
      <p:nvGrpSpPr>
        <p:cNvPr id="1" name=""/>
        <p:cNvGrpSpPr/>
        <p:nvPr/>
      </p:nvGrpSpPr>
      <p:grpSpPr>
        <a:xfrm>
          <a:off x="0" y="0"/>
          <a:ext cx="0" cy="0"/>
          <a:chOff x="0" y="0"/>
          <a:chExt cx="0" cy="0"/>
        </a:xfrm>
      </p:grpSpPr>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1" name="Text Placeholder 6">
            <a:extLst>
              <a:ext uri="{FF2B5EF4-FFF2-40B4-BE49-F238E27FC236}">
                <a16:creationId xmlns:a16="http://schemas.microsoft.com/office/drawing/2014/main" id="{473F2048-F861-49F7-ABA2-37F7B1AE9798}"/>
              </a:ext>
            </a:extLst>
          </p:cNvPr>
          <p:cNvSpPr>
            <a:spLocks noGrp="1"/>
          </p:cNvSpPr>
          <p:nvPr>
            <p:ph type="body" sz="quarter" idx="15"/>
          </p:nvPr>
        </p:nvSpPr>
        <p:spPr>
          <a:xfrm>
            <a:off x="1623795" y="1400538"/>
            <a:ext cx="4297680" cy="2028462"/>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2" name="Picture Placeholder 2">
            <a:extLst>
              <a:ext uri="{FF2B5EF4-FFF2-40B4-BE49-F238E27FC236}">
                <a16:creationId xmlns:a16="http://schemas.microsoft.com/office/drawing/2014/main" id="{BAC1FA3B-6119-4804-BC76-1211B63241A7}"/>
              </a:ext>
            </a:extLst>
          </p:cNvPr>
          <p:cNvSpPr>
            <a:spLocks noGrp="1"/>
          </p:cNvSpPr>
          <p:nvPr>
            <p:ph type="pic" sz="quarter" idx="18"/>
          </p:nvPr>
        </p:nvSpPr>
        <p:spPr>
          <a:xfrm>
            <a:off x="407988" y="1400537"/>
            <a:ext cx="948671" cy="923275"/>
          </a:xfrm>
          <a:prstGeom prst="rect">
            <a:avLst/>
          </a:prstGeom>
        </p:spPr>
        <p:txBody>
          <a:bodyPr/>
          <a:lstStyle>
            <a:lvl1pPr marL="0" indent="0" algn="ctr">
              <a:buNone/>
              <a:defRPr sz="100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261CB2D5-AC9E-4F2D-AADC-D6BF672E8AE1}"/>
              </a:ext>
            </a:extLst>
          </p:cNvPr>
          <p:cNvSpPr>
            <a:spLocks noGrp="1"/>
          </p:cNvSpPr>
          <p:nvPr>
            <p:ph type="pic" sz="quarter" idx="19"/>
          </p:nvPr>
        </p:nvSpPr>
        <p:spPr>
          <a:xfrm>
            <a:off x="407987" y="3894391"/>
            <a:ext cx="948671" cy="923275"/>
          </a:xfrm>
          <a:prstGeom prst="rect">
            <a:avLst/>
          </a:prstGeom>
        </p:spPr>
        <p:txBody>
          <a:bodyPr/>
          <a:lstStyle>
            <a:lvl1pPr marL="0" indent="0" algn="ctr">
              <a:buNone/>
              <a:defRPr sz="100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AFEB4CDF-15CE-4DAA-8765-09F78179CA2D}"/>
              </a:ext>
            </a:extLst>
          </p:cNvPr>
          <p:cNvSpPr>
            <a:spLocks noGrp="1"/>
          </p:cNvSpPr>
          <p:nvPr>
            <p:ph type="pic" sz="quarter" idx="20"/>
          </p:nvPr>
        </p:nvSpPr>
        <p:spPr>
          <a:xfrm>
            <a:off x="6096000" y="1400538"/>
            <a:ext cx="948671" cy="890080"/>
          </a:xfrm>
          <a:prstGeom prst="rect">
            <a:avLst/>
          </a:prstGeom>
        </p:spPr>
        <p:txBody>
          <a:bodyPr wrap="square" tIns="91440" bIns="457200" anchor="t" anchorCtr="0"/>
          <a:lstStyle>
            <a:lvl1pPr marL="0" indent="0" algn="ctr">
              <a:buNone/>
              <a:defRPr sz="100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7E341500-15AA-4159-8ACA-7F545BEC0240}"/>
              </a:ext>
            </a:extLst>
          </p:cNvPr>
          <p:cNvSpPr>
            <a:spLocks noGrp="1"/>
          </p:cNvSpPr>
          <p:nvPr>
            <p:ph type="pic" sz="quarter" idx="21"/>
          </p:nvPr>
        </p:nvSpPr>
        <p:spPr>
          <a:xfrm>
            <a:off x="6084094" y="3894390"/>
            <a:ext cx="948671" cy="923275"/>
          </a:xfrm>
          <a:prstGeom prst="rect">
            <a:avLst/>
          </a:prstGeom>
        </p:spPr>
        <p:txBody>
          <a:bodyPr/>
          <a:lstStyle>
            <a:lvl1pPr marL="0" indent="0" algn="ctr">
              <a:buNone/>
              <a:defRPr sz="100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6" name="Text Placeholder 6">
            <a:extLst>
              <a:ext uri="{FF2B5EF4-FFF2-40B4-BE49-F238E27FC236}">
                <a16:creationId xmlns:a16="http://schemas.microsoft.com/office/drawing/2014/main" id="{397325C5-286E-4BBD-A412-B913E92CAAD8}"/>
              </a:ext>
            </a:extLst>
          </p:cNvPr>
          <p:cNvSpPr>
            <a:spLocks noGrp="1"/>
          </p:cNvSpPr>
          <p:nvPr>
            <p:ph type="body" sz="quarter" idx="22"/>
          </p:nvPr>
        </p:nvSpPr>
        <p:spPr>
          <a:xfrm>
            <a:off x="7358708" y="1420462"/>
            <a:ext cx="4297680" cy="2028462"/>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7" name="Text Placeholder 6">
            <a:extLst>
              <a:ext uri="{FF2B5EF4-FFF2-40B4-BE49-F238E27FC236}">
                <a16:creationId xmlns:a16="http://schemas.microsoft.com/office/drawing/2014/main" id="{E2CDCD8B-935D-4F9D-91FE-7A8C1EA12C36}"/>
              </a:ext>
            </a:extLst>
          </p:cNvPr>
          <p:cNvSpPr>
            <a:spLocks noGrp="1"/>
          </p:cNvSpPr>
          <p:nvPr>
            <p:ph type="body" sz="quarter" idx="23"/>
          </p:nvPr>
        </p:nvSpPr>
        <p:spPr>
          <a:xfrm>
            <a:off x="1604654" y="3899442"/>
            <a:ext cx="4297680" cy="2028462"/>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8" name="Text Placeholder 6">
            <a:extLst>
              <a:ext uri="{FF2B5EF4-FFF2-40B4-BE49-F238E27FC236}">
                <a16:creationId xmlns:a16="http://schemas.microsoft.com/office/drawing/2014/main" id="{FD6F1F23-8F99-4553-B608-99B669E80046}"/>
              </a:ext>
            </a:extLst>
          </p:cNvPr>
          <p:cNvSpPr>
            <a:spLocks noGrp="1"/>
          </p:cNvSpPr>
          <p:nvPr>
            <p:ph type="body" sz="quarter" idx="24"/>
          </p:nvPr>
        </p:nvSpPr>
        <p:spPr>
          <a:xfrm>
            <a:off x="7363994" y="3894391"/>
            <a:ext cx="4297680" cy="2028462"/>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Tree>
    <p:extLst>
      <p:ext uri="{BB962C8B-B14F-4D97-AF65-F5344CB8AC3E}">
        <p14:creationId xmlns:p14="http://schemas.microsoft.com/office/powerpoint/2010/main" val="518114015"/>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3F550551-B6C0-47C9-B64E-A3A368B3150D}"/>
              </a:ext>
            </a:extLst>
          </p:cNvPr>
          <p:cNvSpPr>
            <a:spLocks noGrp="1"/>
          </p:cNvSpPr>
          <p:nvPr>
            <p:ph type="tbl" sz="quarter" idx="19"/>
          </p:nvPr>
        </p:nvSpPr>
        <p:spPr>
          <a:xfrm>
            <a:off x="5146675" y="381000"/>
            <a:ext cx="6589713" cy="5834063"/>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Click icon to add table</a:t>
            </a:r>
          </a:p>
        </p:txBody>
      </p:sp>
      <p:sp>
        <p:nvSpPr>
          <p:cNvPr id="11" name="Rectangle 10"/>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200" smtClean="0">
                <a:solidFill>
                  <a:srgbClr val="898989"/>
                </a:solidFill>
                <a:latin typeface="+mn-lt"/>
              </a:rPr>
              <a:pPr>
                <a:defRPr/>
              </a:pPr>
              <a:t>‹#›</a:t>
            </a:fld>
            <a:endParaRPr lang="en-US" sz="1200">
              <a:solidFill>
                <a:srgbClr val="898989"/>
              </a:solidFill>
              <a:latin typeface="+mn-lt"/>
            </a:endParaRPr>
          </a:p>
        </p:txBody>
      </p:sp>
      <p:sp>
        <p:nvSpPr>
          <p:cNvPr id="7" name="Text Placeholder 6"/>
          <p:cNvSpPr>
            <a:spLocks noGrp="1"/>
          </p:cNvSpPr>
          <p:nvPr>
            <p:ph type="body" sz="quarter" idx="15"/>
          </p:nvPr>
        </p:nvSpPr>
        <p:spPr>
          <a:xfrm>
            <a:off x="407987" y="2030819"/>
            <a:ext cx="4283731" cy="437623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p:cNvSpPr>
            <a:spLocks noGrp="1"/>
          </p:cNvSpPr>
          <p:nvPr>
            <p:ph type="title"/>
          </p:nvPr>
        </p:nvSpPr>
        <p:spPr>
          <a:xfrm>
            <a:off x="410766" y="381729"/>
            <a:ext cx="4283732" cy="1519431"/>
          </a:xfrm>
        </p:spPr>
        <p:txBody>
          <a:bodyPr anchor="t"/>
          <a:lstStyle>
            <a:lvl1pPr>
              <a:defRPr>
                <a:solidFill>
                  <a:schemeClr val="accent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28373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Tree>
    <p:extLst>
      <p:ext uri="{BB962C8B-B14F-4D97-AF65-F5344CB8AC3E}">
        <p14:creationId xmlns:p14="http://schemas.microsoft.com/office/powerpoint/2010/main" val="7482205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 Left &amp; Text Right ">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B8E08DFB-9DAD-4D38-BDB2-711BF6A068F8}"/>
              </a:ext>
            </a:extLst>
          </p:cNvPr>
          <p:cNvSpPr>
            <a:spLocks noGrp="1"/>
          </p:cNvSpPr>
          <p:nvPr>
            <p:ph type="pic" sz="quarter" idx="18"/>
          </p:nvPr>
        </p:nvSpPr>
        <p:spPr>
          <a:xfrm>
            <a:off x="407988" y="2035175"/>
            <a:ext cx="4286510" cy="3997325"/>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Click icon to add picture</a:t>
            </a:r>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8" name="Title 9"/>
          <p:cNvSpPr>
            <a:spLocks noGrp="1"/>
          </p:cNvSpPr>
          <p:nvPr>
            <p:ph type="title"/>
          </p:nvPr>
        </p:nvSpPr>
        <p:spPr>
          <a:xfrm>
            <a:off x="410766" y="381729"/>
            <a:ext cx="4283732" cy="1519431"/>
          </a:xfrm>
        </p:spPr>
        <p:txBody>
          <a:bodyPr anchor="t"/>
          <a:lstStyle>
            <a:lvl1pPr>
              <a:defRPr>
                <a:solidFill>
                  <a:schemeClr val="accent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4" name="Rectangle 13">
            <a:extLst>
              <a:ext uri="{FF2B5EF4-FFF2-40B4-BE49-F238E27FC236}">
                <a16:creationId xmlns:a16="http://schemas.microsoft.com/office/drawing/2014/main" id="{1CEC1018-99E5-4AF2-8315-756CD5140A9D}"/>
              </a:ext>
            </a:extLst>
          </p:cNvPr>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 Placeholder 9">
            <a:extLst>
              <a:ext uri="{FF2B5EF4-FFF2-40B4-BE49-F238E27FC236}">
                <a16:creationId xmlns:a16="http://schemas.microsoft.com/office/drawing/2014/main" id="{58646411-0147-4F5E-95A3-0F893C8A3849}"/>
              </a:ext>
            </a:extLst>
          </p:cNvPr>
          <p:cNvSpPr>
            <a:spLocks noGrp="1"/>
          </p:cNvSpPr>
          <p:nvPr>
            <p:ph type="body" sz="quarter" idx="16"/>
          </p:nvPr>
        </p:nvSpPr>
        <p:spPr>
          <a:xfrm>
            <a:off x="5150109" y="405061"/>
            <a:ext cx="6586280" cy="6016377"/>
          </a:xfrm>
          <a:prstGeom prst="rect">
            <a:avLst/>
          </a:prstGeom>
        </p:spPr>
        <p:txBody>
          <a:bodyPr vert="horz" lIns="64288" tIns="32144" rIns="64288" bIns="32144"/>
          <a:lstStyle>
            <a:lvl1pPr marL="0" indent="0" algn="just">
              <a:lnSpc>
                <a:spcPct val="100000"/>
              </a:lnSpc>
              <a:spcBef>
                <a:spcPts val="844"/>
              </a:spcBef>
              <a:spcAft>
                <a:spcPts val="0"/>
              </a:spcAft>
              <a:buSzPct val="58000"/>
              <a:buFontTx/>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1200"/>
              </a:spcBef>
              <a:buClr>
                <a:schemeClr val="accent2"/>
              </a:buClr>
              <a:buSzPct val="100000"/>
              <a:buFont typeface="Arial"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600"/>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27063" indent="-160338">
              <a:buClr>
                <a:schemeClr val="accent2"/>
              </a:buClr>
              <a:buSzPct val="100000"/>
              <a:buFont typeface="Arial" pitchFamily="34" charset="0"/>
              <a:buChar char="•"/>
              <a:defRPr sz="1100"/>
            </a:lvl4pPr>
            <a:lvl5pPr marL="796925" indent="-169863">
              <a:lnSpc>
                <a:spcPct val="100000"/>
              </a:lnSpc>
              <a:spcBef>
                <a:spcPts val="844"/>
              </a:spcBef>
              <a:spcAft>
                <a:spcPts val="0"/>
              </a:spcAft>
              <a:buClr>
                <a:schemeClr val="accent2"/>
              </a:buClr>
              <a:buSzPct val="100000"/>
              <a:buFont typeface="Calibri" pitchFamily="34" charset="0"/>
              <a:buChar char="–"/>
              <a:defRPr sz="1100"/>
            </a:lvl5pPr>
            <a:lvl6pPr marL="482161" indent="-160721">
              <a:lnSpc>
                <a:spcPct val="100000"/>
              </a:lnSpc>
              <a:spcBef>
                <a:spcPts val="844"/>
              </a:spcBef>
              <a:spcAft>
                <a:spcPts val="0"/>
              </a:spcAft>
              <a:buClr>
                <a:schemeClr val="accent2"/>
              </a:buClr>
              <a:buSzPct val="100000"/>
              <a:buFont typeface="Calibri" pitchFamily="34" charset="0"/>
              <a:buChar char="–"/>
              <a:defRPr sz="1300"/>
            </a:lvl6pPr>
            <a:lvl7pPr marL="642882" indent="-160721">
              <a:lnSpc>
                <a:spcPct val="100000"/>
              </a:lnSpc>
              <a:spcBef>
                <a:spcPts val="844"/>
              </a:spcBef>
              <a:spcAft>
                <a:spcPts val="0"/>
              </a:spcAft>
              <a:buClr>
                <a:schemeClr val="accent2"/>
              </a:buClr>
              <a:buSzPct val="100000"/>
              <a:defRPr sz="1100"/>
            </a:lvl7pPr>
            <a:lvl8pPr marL="803602" indent="-160721">
              <a:lnSpc>
                <a:spcPct val="100000"/>
              </a:lnSpc>
              <a:spcBef>
                <a:spcPts val="844"/>
              </a:spcBef>
              <a:spcAft>
                <a:spcPts val="0"/>
              </a:spcAft>
              <a:buClr>
                <a:schemeClr val="accent2"/>
              </a:buClr>
              <a:buSzPct val="100000"/>
              <a:buFont typeface="Calibri" pitchFamily="34" charset="0"/>
              <a:buChar char="–"/>
              <a:defRPr sz="1100"/>
            </a:lvl8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567835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amp; Numbered Lis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B8E08DFB-9DAD-4D38-BDB2-711BF6A068F8}"/>
              </a:ext>
            </a:extLst>
          </p:cNvPr>
          <p:cNvSpPr>
            <a:spLocks noGrp="1"/>
          </p:cNvSpPr>
          <p:nvPr>
            <p:ph type="pic" sz="quarter" idx="18"/>
          </p:nvPr>
        </p:nvSpPr>
        <p:spPr>
          <a:xfrm>
            <a:off x="407988" y="2035175"/>
            <a:ext cx="4286510" cy="3997325"/>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Click icon to add picture</a:t>
            </a:r>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8" name="Title 9"/>
          <p:cNvSpPr>
            <a:spLocks noGrp="1"/>
          </p:cNvSpPr>
          <p:nvPr>
            <p:ph type="title"/>
          </p:nvPr>
        </p:nvSpPr>
        <p:spPr>
          <a:xfrm>
            <a:off x="410766" y="381729"/>
            <a:ext cx="4283732" cy="1519431"/>
          </a:xfrm>
        </p:spPr>
        <p:txBody>
          <a:bodyPr anchor="t"/>
          <a:lstStyle>
            <a:lvl1pPr>
              <a:defRPr>
                <a:solidFill>
                  <a:schemeClr val="accent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4" name="Rectangle 13">
            <a:extLst>
              <a:ext uri="{FF2B5EF4-FFF2-40B4-BE49-F238E27FC236}">
                <a16:creationId xmlns:a16="http://schemas.microsoft.com/office/drawing/2014/main" id="{1CEC1018-99E5-4AF2-8315-756CD5140A9D}"/>
              </a:ext>
            </a:extLst>
          </p:cNvPr>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ext Placeholder 6">
            <a:extLst>
              <a:ext uri="{FF2B5EF4-FFF2-40B4-BE49-F238E27FC236}">
                <a16:creationId xmlns:a16="http://schemas.microsoft.com/office/drawing/2014/main" id="{A8AB0E35-5AC2-492F-985F-31F1B58FF7CD}"/>
              </a:ext>
            </a:extLst>
          </p:cNvPr>
          <p:cNvSpPr>
            <a:spLocks noGrp="1"/>
          </p:cNvSpPr>
          <p:nvPr>
            <p:ph type="body" sz="quarter" idx="15"/>
          </p:nvPr>
        </p:nvSpPr>
        <p:spPr>
          <a:xfrm>
            <a:off x="6407305" y="750651"/>
            <a:ext cx="5171768" cy="548257"/>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30" name="Text Placeholder 6">
            <a:extLst>
              <a:ext uri="{FF2B5EF4-FFF2-40B4-BE49-F238E27FC236}">
                <a16:creationId xmlns:a16="http://schemas.microsoft.com/office/drawing/2014/main" id="{C1375C14-9864-4D75-8DE2-7CBBDD601307}"/>
              </a:ext>
            </a:extLst>
          </p:cNvPr>
          <p:cNvSpPr>
            <a:spLocks noGrp="1"/>
          </p:cNvSpPr>
          <p:nvPr>
            <p:ph type="body" sz="quarter" idx="19"/>
          </p:nvPr>
        </p:nvSpPr>
        <p:spPr>
          <a:xfrm>
            <a:off x="6407305" y="1712374"/>
            <a:ext cx="5171768" cy="548640"/>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31" name="Text Placeholder 6">
            <a:extLst>
              <a:ext uri="{FF2B5EF4-FFF2-40B4-BE49-F238E27FC236}">
                <a16:creationId xmlns:a16="http://schemas.microsoft.com/office/drawing/2014/main" id="{27CE8041-08DA-4EAC-9913-2372432FBDB7}"/>
              </a:ext>
            </a:extLst>
          </p:cNvPr>
          <p:cNvSpPr>
            <a:spLocks noGrp="1"/>
          </p:cNvSpPr>
          <p:nvPr>
            <p:ph type="body" sz="quarter" idx="20"/>
          </p:nvPr>
        </p:nvSpPr>
        <p:spPr>
          <a:xfrm>
            <a:off x="6407305" y="2680120"/>
            <a:ext cx="5171768" cy="548640"/>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32" name="Text Placeholder 6">
            <a:extLst>
              <a:ext uri="{FF2B5EF4-FFF2-40B4-BE49-F238E27FC236}">
                <a16:creationId xmlns:a16="http://schemas.microsoft.com/office/drawing/2014/main" id="{F64C7098-529F-43CA-9D70-88B14EE5DCF4}"/>
              </a:ext>
            </a:extLst>
          </p:cNvPr>
          <p:cNvSpPr>
            <a:spLocks noGrp="1"/>
          </p:cNvSpPr>
          <p:nvPr>
            <p:ph type="body" sz="quarter" idx="21"/>
          </p:nvPr>
        </p:nvSpPr>
        <p:spPr>
          <a:xfrm>
            <a:off x="6407305" y="3642035"/>
            <a:ext cx="5171768" cy="548640"/>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33" name="Text Placeholder 6">
            <a:extLst>
              <a:ext uri="{FF2B5EF4-FFF2-40B4-BE49-F238E27FC236}">
                <a16:creationId xmlns:a16="http://schemas.microsoft.com/office/drawing/2014/main" id="{B9EAF942-9B31-42B4-8965-47A1EB4088CD}"/>
              </a:ext>
            </a:extLst>
          </p:cNvPr>
          <p:cNvSpPr>
            <a:spLocks noGrp="1"/>
          </p:cNvSpPr>
          <p:nvPr>
            <p:ph type="body" sz="quarter" idx="22"/>
          </p:nvPr>
        </p:nvSpPr>
        <p:spPr>
          <a:xfrm>
            <a:off x="6407305" y="4598559"/>
            <a:ext cx="5171768" cy="548640"/>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34" name="Text Placeholder 6">
            <a:extLst>
              <a:ext uri="{FF2B5EF4-FFF2-40B4-BE49-F238E27FC236}">
                <a16:creationId xmlns:a16="http://schemas.microsoft.com/office/drawing/2014/main" id="{3A4545E7-E03B-43F4-A2B4-516A811B1383}"/>
              </a:ext>
            </a:extLst>
          </p:cNvPr>
          <p:cNvSpPr>
            <a:spLocks noGrp="1"/>
          </p:cNvSpPr>
          <p:nvPr>
            <p:ph type="body" sz="quarter" idx="23"/>
          </p:nvPr>
        </p:nvSpPr>
        <p:spPr>
          <a:xfrm>
            <a:off x="6407305" y="5560474"/>
            <a:ext cx="5171768" cy="548640"/>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35" name="Text Placeholder 6">
            <a:extLst>
              <a:ext uri="{FF2B5EF4-FFF2-40B4-BE49-F238E27FC236}">
                <a16:creationId xmlns:a16="http://schemas.microsoft.com/office/drawing/2014/main" id="{774898A2-B85B-4BAE-888E-5E8C818E89F5}"/>
              </a:ext>
            </a:extLst>
          </p:cNvPr>
          <p:cNvSpPr>
            <a:spLocks noGrp="1"/>
          </p:cNvSpPr>
          <p:nvPr>
            <p:ph type="body" sz="quarter" idx="31" hasCustomPrompt="1"/>
          </p:nvPr>
        </p:nvSpPr>
        <p:spPr>
          <a:xfrm>
            <a:off x="5521582" y="638285"/>
            <a:ext cx="574418" cy="772989"/>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6" name="Text Placeholder 6">
            <a:extLst>
              <a:ext uri="{FF2B5EF4-FFF2-40B4-BE49-F238E27FC236}">
                <a16:creationId xmlns:a16="http://schemas.microsoft.com/office/drawing/2014/main" id="{0C589B15-B2EC-42E3-BFA5-77FC5177C8F0}"/>
              </a:ext>
            </a:extLst>
          </p:cNvPr>
          <p:cNvSpPr>
            <a:spLocks noGrp="1"/>
          </p:cNvSpPr>
          <p:nvPr>
            <p:ph type="body" sz="quarter" idx="32" hasCustomPrompt="1"/>
          </p:nvPr>
        </p:nvSpPr>
        <p:spPr>
          <a:xfrm>
            <a:off x="5521582" y="1600200"/>
            <a:ext cx="574418" cy="772989"/>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7" name="Text Placeholder 6">
            <a:extLst>
              <a:ext uri="{FF2B5EF4-FFF2-40B4-BE49-F238E27FC236}">
                <a16:creationId xmlns:a16="http://schemas.microsoft.com/office/drawing/2014/main" id="{8D1C6F2D-0CC1-4344-B86E-EAA7979754BE}"/>
              </a:ext>
            </a:extLst>
          </p:cNvPr>
          <p:cNvSpPr>
            <a:spLocks noGrp="1"/>
          </p:cNvSpPr>
          <p:nvPr>
            <p:ph type="body" sz="quarter" idx="33" hasCustomPrompt="1"/>
          </p:nvPr>
        </p:nvSpPr>
        <p:spPr>
          <a:xfrm>
            <a:off x="5509434" y="2567946"/>
            <a:ext cx="574418" cy="772989"/>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8" name="Text Placeholder 6">
            <a:extLst>
              <a:ext uri="{FF2B5EF4-FFF2-40B4-BE49-F238E27FC236}">
                <a16:creationId xmlns:a16="http://schemas.microsoft.com/office/drawing/2014/main" id="{3EB4A5E7-4844-4F26-AF28-453F30C6D262}"/>
              </a:ext>
            </a:extLst>
          </p:cNvPr>
          <p:cNvSpPr>
            <a:spLocks noGrp="1"/>
          </p:cNvSpPr>
          <p:nvPr>
            <p:ph type="body" sz="quarter" idx="34" hasCustomPrompt="1"/>
          </p:nvPr>
        </p:nvSpPr>
        <p:spPr>
          <a:xfrm>
            <a:off x="5509434" y="3529861"/>
            <a:ext cx="574418" cy="772989"/>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9" name="Text Placeholder 6">
            <a:extLst>
              <a:ext uri="{FF2B5EF4-FFF2-40B4-BE49-F238E27FC236}">
                <a16:creationId xmlns:a16="http://schemas.microsoft.com/office/drawing/2014/main" id="{CCA7F540-9A19-4359-84F1-7604D3BCA50E}"/>
              </a:ext>
            </a:extLst>
          </p:cNvPr>
          <p:cNvSpPr>
            <a:spLocks noGrp="1"/>
          </p:cNvSpPr>
          <p:nvPr>
            <p:ph type="body" sz="quarter" idx="35" hasCustomPrompt="1"/>
          </p:nvPr>
        </p:nvSpPr>
        <p:spPr>
          <a:xfrm>
            <a:off x="5509434" y="4486385"/>
            <a:ext cx="574418" cy="772989"/>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40" name="Text Placeholder 6">
            <a:extLst>
              <a:ext uri="{FF2B5EF4-FFF2-40B4-BE49-F238E27FC236}">
                <a16:creationId xmlns:a16="http://schemas.microsoft.com/office/drawing/2014/main" id="{934F7E15-2A03-4FD2-BB32-B44101568DF4}"/>
              </a:ext>
            </a:extLst>
          </p:cNvPr>
          <p:cNvSpPr>
            <a:spLocks noGrp="1"/>
          </p:cNvSpPr>
          <p:nvPr>
            <p:ph type="body" sz="quarter" idx="36" hasCustomPrompt="1"/>
          </p:nvPr>
        </p:nvSpPr>
        <p:spPr>
          <a:xfrm>
            <a:off x="5509434" y="5448300"/>
            <a:ext cx="574418" cy="772989"/>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Tree>
    <p:extLst>
      <p:ext uri="{BB962C8B-B14F-4D97-AF65-F5344CB8AC3E}">
        <p14:creationId xmlns:p14="http://schemas.microsoft.com/office/powerpoint/2010/main" val="694365304"/>
      </p:ext>
    </p:extLst>
  </p:cSld>
  <p:clrMapOvr>
    <a:masterClrMapping/>
  </p:clrMapOvr>
  <p:transition/>
  <p:extLst>
    <p:ext uri="{DCECCB84-F9BA-43D5-87BE-67443E8EF086}">
      <p15:sldGuideLst xmlns:p15="http://schemas.microsoft.com/office/powerpoint/2012/main">
        <p15:guide id="1" orient="horz" pos="384" userDrawn="1">
          <p15:clr>
            <a:srgbClr val="FBAE40"/>
          </p15:clr>
        </p15:guide>
        <p15:guide id="2" pos="3840" userDrawn="1">
          <p15:clr>
            <a:srgbClr val="FBAE40"/>
          </p15:clr>
        </p15:guide>
        <p15:guide id="3" orient="horz" pos="1008" userDrawn="1">
          <p15:clr>
            <a:srgbClr val="FBAE40"/>
          </p15:clr>
        </p15:guide>
        <p15:guide id="4" orient="horz" pos="1608" userDrawn="1">
          <p15:clr>
            <a:srgbClr val="FBAE40"/>
          </p15:clr>
        </p15:guide>
        <p15:guide id="5" orient="horz" pos="2208" userDrawn="1">
          <p15:clr>
            <a:srgbClr val="FBAE40"/>
          </p15:clr>
        </p15:guide>
        <p15:guide id="6" orient="horz" pos="2832" userDrawn="1">
          <p15:clr>
            <a:srgbClr val="FBAE40"/>
          </p15:clr>
        </p15:guide>
        <p15:guide id="7" orient="horz" pos="3432" userDrawn="1">
          <p15:clr>
            <a:srgbClr val="FBAE40"/>
          </p15:clr>
        </p15:guide>
        <p15:guide id="8" pos="40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1" name="Rectangle 10"/>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7" name="Text Placeholder 6"/>
          <p:cNvSpPr>
            <a:spLocks noGrp="1"/>
          </p:cNvSpPr>
          <p:nvPr>
            <p:ph type="body" sz="quarter" idx="15"/>
          </p:nvPr>
        </p:nvSpPr>
        <p:spPr>
          <a:xfrm>
            <a:off x="407987" y="2030819"/>
            <a:ext cx="4283731" cy="437623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p:cNvSpPr>
            <a:spLocks noGrp="1"/>
          </p:cNvSpPr>
          <p:nvPr>
            <p:ph type="title"/>
          </p:nvPr>
        </p:nvSpPr>
        <p:spPr>
          <a:xfrm>
            <a:off x="410766" y="381729"/>
            <a:ext cx="4283732" cy="1519431"/>
          </a:xfrm>
        </p:spPr>
        <p:txBody>
          <a:bodyPr anchor="t"/>
          <a:lstStyle>
            <a:lvl1pPr>
              <a:defRPr>
                <a:solidFill>
                  <a:schemeClr val="accent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3" name="Text Placeholder 9">
            <a:extLst>
              <a:ext uri="{FF2B5EF4-FFF2-40B4-BE49-F238E27FC236}">
                <a16:creationId xmlns:a16="http://schemas.microsoft.com/office/drawing/2014/main" id="{B7436180-5979-4ECA-B3BD-9AA4ECBA8218}"/>
              </a:ext>
            </a:extLst>
          </p:cNvPr>
          <p:cNvSpPr>
            <a:spLocks noGrp="1"/>
          </p:cNvSpPr>
          <p:nvPr>
            <p:ph type="body" sz="quarter" idx="16"/>
          </p:nvPr>
        </p:nvSpPr>
        <p:spPr>
          <a:xfrm>
            <a:off x="5150109" y="405061"/>
            <a:ext cx="6586280" cy="6016377"/>
          </a:xfrm>
          <a:prstGeom prst="rect">
            <a:avLst/>
          </a:prstGeom>
        </p:spPr>
        <p:txBody>
          <a:bodyPr vert="horz" lIns="64288" tIns="32144" rIns="64288" bIns="32144"/>
          <a:lstStyle>
            <a:lvl1pPr marL="0" indent="0" algn="just">
              <a:lnSpc>
                <a:spcPct val="100000"/>
              </a:lnSpc>
              <a:spcBef>
                <a:spcPts val="844"/>
              </a:spcBef>
              <a:spcAft>
                <a:spcPts val="0"/>
              </a:spcAft>
              <a:buSzPct val="58000"/>
              <a:buFontTx/>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1200"/>
              </a:spcBef>
              <a:buClr>
                <a:schemeClr val="accent2"/>
              </a:buClr>
              <a:buSzPct val="100000"/>
              <a:buFont typeface="Arial"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600"/>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27063" indent="-160338">
              <a:buClr>
                <a:schemeClr val="accent2"/>
              </a:buClr>
              <a:buSzPct val="100000"/>
              <a:buFont typeface="Arial" pitchFamily="34" charset="0"/>
              <a:buChar char="•"/>
              <a:defRPr sz="1100"/>
            </a:lvl4pPr>
            <a:lvl5pPr marL="796925" indent="-169863">
              <a:lnSpc>
                <a:spcPct val="100000"/>
              </a:lnSpc>
              <a:spcBef>
                <a:spcPts val="844"/>
              </a:spcBef>
              <a:spcAft>
                <a:spcPts val="0"/>
              </a:spcAft>
              <a:buClr>
                <a:schemeClr val="accent2"/>
              </a:buClr>
              <a:buSzPct val="100000"/>
              <a:buFont typeface="Calibri" pitchFamily="34" charset="0"/>
              <a:buChar char="–"/>
              <a:defRPr sz="1100"/>
            </a:lvl5pPr>
            <a:lvl6pPr marL="482161" indent="-160721">
              <a:lnSpc>
                <a:spcPct val="100000"/>
              </a:lnSpc>
              <a:spcBef>
                <a:spcPts val="844"/>
              </a:spcBef>
              <a:spcAft>
                <a:spcPts val="0"/>
              </a:spcAft>
              <a:buClr>
                <a:schemeClr val="accent2"/>
              </a:buClr>
              <a:buSzPct val="100000"/>
              <a:buFont typeface="Calibri" pitchFamily="34" charset="0"/>
              <a:buChar char="–"/>
              <a:defRPr sz="1300"/>
            </a:lvl6pPr>
            <a:lvl7pPr marL="642882" indent="-160721">
              <a:lnSpc>
                <a:spcPct val="100000"/>
              </a:lnSpc>
              <a:spcBef>
                <a:spcPts val="844"/>
              </a:spcBef>
              <a:spcAft>
                <a:spcPts val="0"/>
              </a:spcAft>
              <a:buClr>
                <a:schemeClr val="accent2"/>
              </a:buClr>
              <a:buSzPct val="100000"/>
              <a:defRPr sz="1100"/>
            </a:lvl7pPr>
            <a:lvl8pPr marL="803602" indent="-160721">
              <a:lnSpc>
                <a:spcPct val="100000"/>
              </a:lnSpc>
              <a:spcBef>
                <a:spcPts val="844"/>
              </a:spcBef>
              <a:spcAft>
                <a:spcPts val="0"/>
              </a:spcAft>
              <a:buClr>
                <a:schemeClr val="accent2"/>
              </a:buClr>
              <a:buSzPct val="100000"/>
              <a:buFont typeface="Calibri" pitchFamily="34" charset="0"/>
              <a:buChar char="–"/>
              <a:defRPr sz="1100"/>
            </a:lvl8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0604371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shot Multiple Images">
    <p:spTree>
      <p:nvGrpSpPr>
        <p:cNvPr id="1" name=""/>
        <p:cNvGrpSpPr/>
        <p:nvPr/>
      </p:nvGrpSpPr>
      <p:grpSpPr>
        <a:xfrm>
          <a:off x="0" y="0"/>
          <a:ext cx="0" cy="0"/>
          <a:chOff x="0" y="0"/>
          <a:chExt cx="0" cy="0"/>
        </a:xfrm>
      </p:grpSpPr>
      <p:sp>
        <p:nvSpPr>
          <p:cNvPr id="11" name="Rectangle 10"/>
          <p:cNvSpPr/>
          <p:nvPr userDrawn="1"/>
        </p:nvSpPr>
        <p:spPr>
          <a:xfrm>
            <a:off x="1" y="0"/>
            <a:ext cx="4686300"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7" name="Text Placeholder 6"/>
          <p:cNvSpPr>
            <a:spLocks noGrp="1"/>
          </p:cNvSpPr>
          <p:nvPr>
            <p:ph type="body" sz="quarter" idx="15"/>
          </p:nvPr>
        </p:nvSpPr>
        <p:spPr>
          <a:xfrm>
            <a:off x="407988" y="2030819"/>
            <a:ext cx="3875087" cy="437623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bg1"/>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bg1"/>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bg1"/>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bg1"/>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bg1"/>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p:cNvSpPr>
            <a:spLocks noGrp="1"/>
          </p:cNvSpPr>
          <p:nvPr>
            <p:ph type="title"/>
          </p:nvPr>
        </p:nvSpPr>
        <p:spPr>
          <a:xfrm>
            <a:off x="410766" y="381729"/>
            <a:ext cx="3958033" cy="1519431"/>
          </a:xfrm>
        </p:spPr>
        <p:txBody>
          <a:bodyPr anchor="t"/>
          <a:lstStyle>
            <a:lvl1pPr>
              <a:defRPr>
                <a:solidFill>
                  <a:schemeClr val="bg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3" name="Picture Placeholder 5">
            <a:extLst>
              <a:ext uri="{FF2B5EF4-FFF2-40B4-BE49-F238E27FC236}">
                <a16:creationId xmlns:a16="http://schemas.microsoft.com/office/drawing/2014/main" id="{6E0B6620-F962-4CCE-B8DB-B7B9572CA1F8}"/>
              </a:ext>
            </a:extLst>
          </p:cNvPr>
          <p:cNvSpPr>
            <a:spLocks noGrp="1"/>
          </p:cNvSpPr>
          <p:nvPr>
            <p:ph type="pic" sz="quarter" idx="22" hasCustomPrompt="1"/>
          </p:nvPr>
        </p:nvSpPr>
        <p:spPr>
          <a:xfrm>
            <a:off x="5209936" y="381729"/>
            <a:ext cx="5522912" cy="3119729"/>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sp>
        <p:nvSpPr>
          <p:cNvPr id="14" name="Picture Placeholder 5">
            <a:extLst>
              <a:ext uri="{FF2B5EF4-FFF2-40B4-BE49-F238E27FC236}">
                <a16:creationId xmlns:a16="http://schemas.microsoft.com/office/drawing/2014/main" id="{FA70AB92-EEB2-4E34-BB0F-C031FFF71996}"/>
              </a:ext>
            </a:extLst>
          </p:cNvPr>
          <p:cNvSpPr>
            <a:spLocks noGrp="1"/>
          </p:cNvSpPr>
          <p:nvPr>
            <p:ph type="pic" sz="quarter" idx="23" hasCustomPrompt="1"/>
          </p:nvPr>
        </p:nvSpPr>
        <p:spPr>
          <a:xfrm>
            <a:off x="6145452" y="1976276"/>
            <a:ext cx="5522912" cy="3119729"/>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spTree>
    <p:extLst>
      <p:ext uri="{BB962C8B-B14F-4D97-AF65-F5344CB8AC3E}">
        <p14:creationId xmlns:p14="http://schemas.microsoft.com/office/powerpoint/2010/main" val="183011197"/>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9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uter Screenshot &amp; Text ">
    <p:spTree>
      <p:nvGrpSpPr>
        <p:cNvPr id="1" name=""/>
        <p:cNvGrpSpPr/>
        <p:nvPr/>
      </p:nvGrpSpPr>
      <p:grpSpPr>
        <a:xfrm>
          <a:off x="0" y="0"/>
          <a:ext cx="0" cy="0"/>
          <a:chOff x="0" y="0"/>
          <a:chExt cx="0" cy="0"/>
        </a:xfrm>
      </p:grpSpPr>
      <p:sp>
        <p:nvSpPr>
          <p:cNvPr id="11" name="Rectangle 10"/>
          <p:cNvSpPr/>
          <p:nvPr userDrawn="1"/>
        </p:nvSpPr>
        <p:spPr>
          <a:xfrm>
            <a:off x="1" y="0"/>
            <a:ext cx="4686300"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8" name="Title 9"/>
          <p:cNvSpPr>
            <a:spLocks noGrp="1"/>
          </p:cNvSpPr>
          <p:nvPr>
            <p:ph type="title"/>
          </p:nvPr>
        </p:nvSpPr>
        <p:spPr>
          <a:xfrm>
            <a:off x="410766" y="381729"/>
            <a:ext cx="3968193" cy="1519431"/>
          </a:xfrm>
        </p:spPr>
        <p:txBody>
          <a:bodyPr anchor="t"/>
          <a:lstStyle>
            <a:lvl1pPr>
              <a:defRPr>
                <a:solidFill>
                  <a:schemeClr val="bg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5" name="Text Placeholder 9"/>
          <p:cNvSpPr>
            <a:spLocks noGrp="1"/>
          </p:cNvSpPr>
          <p:nvPr>
            <p:ph type="body" sz="quarter" idx="16"/>
          </p:nvPr>
        </p:nvSpPr>
        <p:spPr>
          <a:xfrm>
            <a:off x="5812971" y="2198429"/>
            <a:ext cx="5923418" cy="2940107"/>
          </a:xfrm>
          <a:prstGeom prst="rect">
            <a:avLst/>
          </a:prstGeom>
        </p:spPr>
        <p:txBody>
          <a:bodyPr vert="horz" lIns="64288" tIns="32144" rIns="64288" bIns="32144"/>
          <a:lstStyle>
            <a:lvl1pPr marL="0" indent="0" algn="just">
              <a:lnSpc>
                <a:spcPct val="100000"/>
              </a:lnSpc>
              <a:spcBef>
                <a:spcPts val="844"/>
              </a:spcBef>
              <a:spcAft>
                <a:spcPts val="0"/>
              </a:spcAft>
              <a:buSzPct val="58000"/>
              <a:buFontTx/>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1200"/>
              </a:spcBef>
              <a:buClr>
                <a:schemeClr val="accent2"/>
              </a:buClr>
              <a:buSzPct val="100000"/>
              <a:buFont typeface="Arial"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600"/>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27063" indent="-160338">
              <a:buClr>
                <a:schemeClr val="accent2"/>
              </a:buClr>
              <a:buSzPct val="100000"/>
              <a:buFont typeface="Arial" pitchFamily="34" charset="0"/>
              <a:buChar char="•"/>
              <a:defRPr sz="1100"/>
            </a:lvl4pPr>
            <a:lvl5pPr marL="796925" indent="-169863">
              <a:lnSpc>
                <a:spcPct val="100000"/>
              </a:lnSpc>
              <a:spcBef>
                <a:spcPts val="844"/>
              </a:spcBef>
              <a:spcAft>
                <a:spcPts val="0"/>
              </a:spcAft>
              <a:buClr>
                <a:schemeClr val="accent2"/>
              </a:buClr>
              <a:buSzPct val="100000"/>
              <a:buFont typeface="Calibri" pitchFamily="34" charset="0"/>
              <a:buChar char="–"/>
              <a:defRPr sz="1100"/>
            </a:lvl5pPr>
            <a:lvl6pPr marL="482161" indent="-160721">
              <a:lnSpc>
                <a:spcPct val="100000"/>
              </a:lnSpc>
              <a:spcBef>
                <a:spcPts val="844"/>
              </a:spcBef>
              <a:spcAft>
                <a:spcPts val="0"/>
              </a:spcAft>
              <a:buClr>
                <a:schemeClr val="accent2"/>
              </a:buClr>
              <a:buSzPct val="100000"/>
              <a:buFont typeface="Calibri" pitchFamily="34" charset="0"/>
              <a:buChar char="–"/>
              <a:defRPr sz="1300"/>
            </a:lvl6pPr>
            <a:lvl7pPr marL="642882" indent="-160721">
              <a:lnSpc>
                <a:spcPct val="100000"/>
              </a:lnSpc>
              <a:spcBef>
                <a:spcPts val="844"/>
              </a:spcBef>
              <a:spcAft>
                <a:spcPts val="0"/>
              </a:spcAft>
              <a:buClr>
                <a:schemeClr val="accent2"/>
              </a:buClr>
              <a:buSzPct val="100000"/>
              <a:defRPr sz="1100"/>
            </a:lvl7pPr>
            <a:lvl8pPr marL="803602" indent="-160721">
              <a:lnSpc>
                <a:spcPct val="100000"/>
              </a:lnSpc>
              <a:spcBef>
                <a:spcPts val="844"/>
              </a:spcBef>
              <a:spcAft>
                <a:spcPts val="0"/>
              </a:spcAft>
              <a:buClr>
                <a:schemeClr val="accent2"/>
              </a:buClr>
              <a:buSzPct val="100000"/>
              <a:buFont typeface="Calibri" pitchFamily="34" charset="0"/>
              <a:buChar char="–"/>
              <a:defRPr sz="1100"/>
            </a:lvl8pPr>
          </a:lstStyle>
          <a:p>
            <a:pPr lvl="0"/>
            <a:r>
              <a:rPr lang="en-US"/>
              <a:t>Click to edit Master text styles</a:t>
            </a:r>
          </a:p>
          <a:p>
            <a:pPr lvl="1"/>
            <a:r>
              <a:rPr lang="en-US"/>
              <a:t>Second level</a:t>
            </a:r>
          </a:p>
          <a:p>
            <a:pPr lvl="2"/>
            <a:r>
              <a:rPr lang="en-US"/>
              <a:t>Third level</a:t>
            </a:r>
          </a:p>
        </p:txBody>
      </p:sp>
      <p:sp>
        <p:nvSpPr>
          <p:cNvPr id="26" name="Shape 16">
            <a:extLst>
              <a:ext uri="{FF2B5EF4-FFF2-40B4-BE49-F238E27FC236}">
                <a16:creationId xmlns:a16="http://schemas.microsoft.com/office/drawing/2014/main" id="{C62A78BC-3FA4-4438-862B-2D578CFBD8E9}"/>
              </a:ext>
            </a:extLst>
          </p:cNvPr>
          <p:cNvSpPr/>
          <p:nvPr/>
        </p:nvSpPr>
        <p:spPr>
          <a:xfrm>
            <a:off x="407988" y="5131684"/>
            <a:ext cx="5059197" cy="6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9">
            <a:extLst>
              <a:ext uri="{FF2B5EF4-FFF2-40B4-BE49-F238E27FC236}">
                <a16:creationId xmlns:a16="http://schemas.microsoft.com/office/drawing/2014/main" id="{9F53DF10-8CD2-4CC1-8579-3333AE451414}"/>
              </a:ext>
            </a:extLst>
          </p:cNvPr>
          <p:cNvSpPr/>
          <p:nvPr/>
        </p:nvSpPr>
        <p:spPr>
          <a:xfrm>
            <a:off x="2929406" y="2145699"/>
            <a:ext cx="12712" cy="12708"/>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pic>
        <p:nvPicPr>
          <p:cNvPr id="16" name="Picture 15" descr="A picture containing icon&#10;&#10;Description automatically generated">
            <a:extLst>
              <a:ext uri="{FF2B5EF4-FFF2-40B4-BE49-F238E27FC236}">
                <a16:creationId xmlns:a16="http://schemas.microsoft.com/office/drawing/2014/main" id="{F6F6BC91-6DD7-4609-9315-CD71491E0C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2150965"/>
            <a:ext cx="5012734" cy="4068003"/>
          </a:xfrm>
          <a:prstGeom prst="rect">
            <a:avLst/>
          </a:prstGeom>
        </p:spPr>
      </p:pic>
      <p:sp>
        <p:nvSpPr>
          <p:cNvPr id="17" name="Picture Placeholder 5">
            <a:extLst>
              <a:ext uri="{FF2B5EF4-FFF2-40B4-BE49-F238E27FC236}">
                <a16:creationId xmlns:a16="http://schemas.microsoft.com/office/drawing/2014/main" id="{04E7C416-0C67-402A-9C0C-D29904D86A0C}"/>
              </a:ext>
            </a:extLst>
          </p:cNvPr>
          <p:cNvSpPr>
            <a:spLocks noGrp="1"/>
          </p:cNvSpPr>
          <p:nvPr>
            <p:ph type="pic" sz="quarter" idx="22" hasCustomPrompt="1"/>
          </p:nvPr>
        </p:nvSpPr>
        <p:spPr>
          <a:xfrm>
            <a:off x="452482" y="2208587"/>
            <a:ext cx="4917622" cy="2770123"/>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spTree>
    <p:extLst>
      <p:ext uri="{BB962C8B-B14F-4D97-AF65-F5344CB8AC3E}">
        <p14:creationId xmlns:p14="http://schemas.microsoft.com/office/powerpoint/2010/main" val="38711575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9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uter Screenshot &amp; Text 2">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0E27537E-62BD-400F-98A4-CDEF72425E4A}"/>
              </a:ext>
            </a:extLst>
          </p:cNvPr>
          <p:cNvSpPr>
            <a:spLocks noGrp="1"/>
          </p:cNvSpPr>
          <p:nvPr>
            <p:ph type="body" sz="quarter" idx="23"/>
          </p:nvPr>
        </p:nvSpPr>
        <p:spPr>
          <a:xfrm>
            <a:off x="381000" y="2705100"/>
            <a:ext cx="2806202" cy="723900"/>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4" name="Text Placeholder 6">
            <a:extLst>
              <a:ext uri="{FF2B5EF4-FFF2-40B4-BE49-F238E27FC236}">
                <a16:creationId xmlns:a16="http://schemas.microsoft.com/office/drawing/2014/main" id="{3A8993ED-9595-44E3-88D1-4AE918D8E945}"/>
              </a:ext>
            </a:extLst>
          </p:cNvPr>
          <p:cNvSpPr>
            <a:spLocks noGrp="1"/>
          </p:cNvSpPr>
          <p:nvPr>
            <p:ph type="body" sz="quarter" idx="15"/>
          </p:nvPr>
        </p:nvSpPr>
        <p:spPr>
          <a:xfrm>
            <a:off x="407988" y="1400537"/>
            <a:ext cx="11328401" cy="450457"/>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11" name="Picture 10" descr="A picture containing icon&#10;&#10;Description automatically generated">
            <a:extLst>
              <a:ext uri="{FF2B5EF4-FFF2-40B4-BE49-F238E27FC236}">
                <a16:creationId xmlns:a16="http://schemas.microsoft.com/office/drawing/2014/main" id="{25854623-C91E-46A1-97C8-51BB779E2B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7727" y="2230952"/>
            <a:ext cx="5012734" cy="4068003"/>
          </a:xfrm>
          <a:prstGeom prst="rect">
            <a:avLst/>
          </a:prstGeom>
        </p:spPr>
      </p:pic>
      <p:sp>
        <p:nvSpPr>
          <p:cNvPr id="33" name="Picture Placeholder 5">
            <a:extLst>
              <a:ext uri="{FF2B5EF4-FFF2-40B4-BE49-F238E27FC236}">
                <a16:creationId xmlns:a16="http://schemas.microsoft.com/office/drawing/2014/main" id="{88B2F7B1-2280-4F65-98F8-4857BF99FA95}"/>
              </a:ext>
            </a:extLst>
          </p:cNvPr>
          <p:cNvSpPr>
            <a:spLocks noGrp="1"/>
          </p:cNvSpPr>
          <p:nvPr>
            <p:ph type="pic" sz="quarter" idx="22" hasCustomPrompt="1"/>
          </p:nvPr>
        </p:nvSpPr>
        <p:spPr>
          <a:xfrm>
            <a:off x="3622221" y="2288574"/>
            <a:ext cx="4917622" cy="2770123"/>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sp>
        <p:nvSpPr>
          <p:cNvPr id="24" name="Text Placeholder 6">
            <a:extLst>
              <a:ext uri="{FF2B5EF4-FFF2-40B4-BE49-F238E27FC236}">
                <a16:creationId xmlns:a16="http://schemas.microsoft.com/office/drawing/2014/main" id="{1A4538F5-E955-4D96-9BC2-626DBA5877EC}"/>
              </a:ext>
            </a:extLst>
          </p:cNvPr>
          <p:cNvSpPr>
            <a:spLocks noGrp="1"/>
          </p:cNvSpPr>
          <p:nvPr>
            <p:ph type="body" sz="quarter" idx="24"/>
          </p:nvPr>
        </p:nvSpPr>
        <p:spPr>
          <a:xfrm>
            <a:off x="381000" y="4543620"/>
            <a:ext cx="2806202" cy="723900"/>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5" name="Text Placeholder 6">
            <a:extLst>
              <a:ext uri="{FF2B5EF4-FFF2-40B4-BE49-F238E27FC236}">
                <a16:creationId xmlns:a16="http://schemas.microsoft.com/office/drawing/2014/main" id="{3F63CCAB-CED5-4910-AE36-B16D87465378}"/>
              </a:ext>
            </a:extLst>
          </p:cNvPr>
          <p:cNvSpPr>
            <a:spLocks noGrp="1"/>
          </p:cNvSpPr>
          <p:nvPr>
            <p:ph type="body" sz="quarter" idx="25"/>
          </p:nvPr>
        </p:nvSpPr>
        <p:spPr>
          <a:xfrm>
            <a:off x="9004800" y="4543620"/>
            <a:ext cx="2806202" cy="723900"/>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6" name="Text Placeholder 6">
            <a:extLst>
              <a:ext uri="{FF2B5EF4-FFF2-40B4-BE49-F238E27FC236}">
                <a16:creationId xmlns:a16="http://schemas.microsoft.com/office/drawing/2014/main" id="{012AFAD8-9EEB-4337-AEF0-90856F3EF5F3}"/>
              </a:ext>
            </a:extLst>
          </p:cNvPr>
          <p:cNvSpPr>
            <a:spLocks noGrp="1"/>
          </p:cNvSpPr>
          <p:nvPr>
            <p:ph type="body" sz="quarter" idx="26"/>
          </p:nvPr>
        </p:nvSpPr>
        <p:spPr>
          <a:xfrm>
            <a:off x="9004798" y="2705100"/>
            <a:ext cx="2806202" cy="723900"/>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8" name="Text Placeholder 6">
            <a:extLst>
              <a:ext uri="{FF2B5EF4-FFF2-40B4-BE49-F238E27FC236}">
                <a16:creationId xmlns:a16="http://schemas.microsoft.com/office/drawing/2014/main" id="{8755F7DE-14AA-40C0-BD8C-B4C9CAF7E294}"/>
              </a:ext>
            </a:extLst>
          </p:cNvPr>
          <p:cNvSpPr>
            <a:spLocks noGrp="1"/>
          </p:cNvSpPr>
          <p:nvPr>
            <p:ph type="body" sz="quarter" idx="28" hasCustomPrompt="1"/>
          </p:nvPr>
        </p:nvSpPr>
        <p:spPr>
          <a:xfrm>
            <a:off x="9004798" y="3865495"/>
            <a:ext cx="574418" cy="565896"/>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29" name="Text Placeholder 6">
            <a:extLst>
              <a:ext uri="{FF2B5EF4-FFF2-40B4-BE49-F238E27FC236}">
                <a16:creationId xmlns:a16="http://schemas.microsoft.com/office/drawing/2014/main" id="{9DFEC87E-7124-4B4A-91F3-22145B70E3BE}"/>
              </a:ext>
            </a:extLst>
          </p:cNvPr>
          <p:cNvSpPr>
            <a:spLocks noGrp="1"/>
          </p:cNvSpPr>
          <p:nvPr>
            <p:ph type="body" sz="quarter" idx="29" hasCustomPrompt="1"/>
          </p:nvPr>
        </p:nvSpPr>
        <p:spPr>
          <a:xfrm>
            <a:off x="9008945" y="2012282"/>
            <a:ext cx="574418" cy="565896"/>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0" name="Text Placeholder 6">
            <a:extLst>
              <a:ext uri="{FF2B5EF4-FFF2-40B4-BE49-F238E27FC236}">
                <a16:creationId xmlns:a16="http://schemas.microsoft.com/office/drawing/2014/main" id="{1BF3DA54-5468-4382-A1C9-4C97827E9C87}"/>
              </a:ext>
            </a:extLst>
          </p:cNvPr>
          <p:cNvSpPr>
            <a:spLocks noGrp="1"/>
          </p:cNvSpPr>
          <p:nvPr>
            <p:ph type="body" sz="quarter" idx="30" hasCustomPrompt="1"/>
          </p:nvPr>
        </p:nvSpPr>
        <p:spPr>
          <a:xfrm>
            <a:off x="2625982" y="3853268"/>
            <a:ext cx="574418" cy="565896"/>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1" name="Text Placeholder 6">
            <a:extLst>
              <a:ext uri="{FF2B5EF4-FFF2-40B4-BE49-F238E27FC236}">
                <a16:creationId xmlns:a16="http://schemas.microsoft.com/office/drawing/2014/main" id="{AF927AA7-80E1-406D-B6F0-A438D526AC93}"/>
              </a:ext>
            </a:extLst>
          </p:cNvPr>
          <p:cNvSpPr>
            <a:spLocks noGrp="1"/>
          </p:cNvSpPr>
          <p:nvPr>
            <p:ph type="body" sz="quarter" idx="31" hasCustomPrompt="1"/>
          </p:nvPr>
        </p:nvSpPr>
        <p:spPr>
          <a:xfrm>
            <a:off x="2630130" y="2040420"/>
            <a:ext cx="574418" cy="565896"/>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Tree>
    <p:extLst>
      <p:ext uri="{BB962C8B-B14F-4D97-AF65-F5344CB8AC3E}">
        <p14:creationId xmlns:p14="http://schemas.microsoft.com/office/powerpoint/2010/main" val="493321255"/>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40" userDrawn="1">
          <p15:clr>
            <a:srgbClr val="FBAE40"/>
          </p15:clr>
        </p15:guide>
        <p15:guide id="3" pos="2016" userDrawn="1">
          <p15:clr>
            <a:srgbClr val="FBAE40"/>
          </p15:clr>
        </p15:guide>
        <p15:guide id="4" orient="horz" pos="1704" userDrawn="1">
          <p15:clr>
            <a:srgbClr val="FBAE40"/>
          </p15:clr>
        </p15:guide>
        <p15:guide id="5" orient="horz" pos="2856" userDrawn="1">
          <p15:clr>
            <a:srgbClr val="FBAE40"/>
          </p15:clr>
        </p15:guide>
        <p15:guide id="6" pos="56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creenshoot">
    <p:spTree>
      <p:nvGrpSpPr>
        <p:cNvPr id="1" name=""/>
        <p:cNvGrpSpPr/>
        <p:nvPr/>
      </p:nvGrpSpPr>
      <p:grpSpPr>
        <a:xfrm>
          <a:off x="0" y="0"/>
          <a:ext cx="0" cy="0"/>
          <a:chOff x="0" y="0"/>
          <a:chExt cx="0" cy="0"/>
        </a:xfrm>
      </p:grpSpPr>
      <p:sp>
        <p:nvSpPr>
          <p:cNvPr id="11" name="Rectangle 10"/>
          <p:cNvSpPr/>
          <p:nvPr userDrawn="1"/>
        </p:nvSpPr>
        <p:spPr>
          <a:xfrm>
            <a:off x="1" y="0"/>
            <a:ext cx="4686300"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8" name="Title 9"/>
          <p:cNvSpPr>
            <a:spLocks noGrp="1"/>
          </p:cNvSpPr>
          <p:nvPr>
            <p:ph type="title"/>
          </p:nvPr>
        </p:nvSpPr>
        <p:spPr>
          <a:xfrm>
            <a:off x="410766" y="381729"/>
            <a:ext cx="3968193" cy="1519431"/>
          </a:xfrm>
        </p:spPr>
        <p:txBody>
          <a:bodyPr anchor="t"/>
          <a:lstStyle>
            <a:lvl1pPr>
              <a:defRPr>
                <a:solidFill>
                  <a:schemeClr val="bg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5" name="Text Placeholder 9"/>
          <p:cNvSpPr>
            <a:spLocks noGrp="1"/>
          </p:cNvSpPr>
          <p:nvPr>
            <p:ph type="body" sz="quarter" idx="16"/>
          </p:nvPr>
        </p:nvSpPr>
        <p:spPr>
          <a:xfrm>
            <a:off x="5150109" y="405062"/>
            <a:ext cx="6586280" cy="1496098"/>
          </a:xfrm>
          <a:prstGeom prst="rect">
            <a:avLst/>
          </a:prstGeom>
        </p:spPr>
        <p:txBody>
          <a:bodyPr vert="horz" lIns="64288" tIns="32144" rIns="64288" bIns="32144"/>
          <a:lstStyle>
            <a:lvl1pPr marL="0" indent="0" algn="just">
              <a:lnSpc>
                <a:spcPct val="100000"/>
              </a:lnSpc>
              <a:spcBef>
                <a:spcPts val="844"/>
              </a:spcBef>
              <a:spcAft>
                <a:spcPts val="0"/>
              </a:spcAft>
              <a:buSzPct val="58000"/>
              <a:buFontTx/>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1200"/>
              </a:spcBef>
              <a:buClr>
                <a:schemeClr val="accent2"/>
              </a:buClr>
              <a:buSzPct val="100000"/>
              <a:buFont typeface="Arial"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600"/>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27063" indent="-160338">
              <a:buClr>
                <a:schemeClr val="accent2"/>
              </a:buClr>
              <a:buSzPct val="100000"/>
              <a:buFont typeface="Arial" pitchFamily="34" charset="0"/>
              <a:buChar char="•"/>
              <a:defRPr sz="1100"/>
            </a:lvl4pPr>
            <a:lvl5pPr marL="796925" indent="-169863">
              <a:lnSpc>
                <a:spcPct val="100000"/>
              </a:lnSpc>
              <a:spcBef>
                <a:spcPts val="844"/>
              </a:spcBef>
              <a:spcAft>
                <a:spcPts val="0"/>
              </a:spcAft>
              <a:buClr>
                <a:schemeClr val="accent2"/>
              </a:buClr>
              <a:buSzPct val="100000"/>
              <a:buFont typeface="Calibri" pitchFamily="34" charset="0"/>
              <a:buChar char="–"/>
              <a:defRPr sz="1100"/>
            </a:lvl5pPr>
            <a:lvl6pPr marL="482161" indent="-160721">
              <a:lnSpc>
                <a:spcPct val="100000"/>
              </a:lnSpc>
              <a:spcBef>
                <a:spcPts val="844"/>
              </a:spcBef>
              <a:spcAft>
                <a:spcPts val="0"/>
              </a:spcAft>
              <a:buClr>
                <a:schemeClr val="accent2"/>
              </a:buClr>
              <a:buSzPct val="100000"/>
              <a:buFont typeface="Calibri" pitchFamily="34" charset="0"/>
              <a:buChar char="–"/>
              <a:defRPr sz="1300"/>
            </a:lvl6pPr>
            <a:lvl7pPr marL="642882" indent="-160721">
              <a:lnSpc>
                <a:spcPct val="100000"/>
              </a:lnSpc>
              <a:spcBef>
                <a:spcPts val="844"/>
              </a:spcBef>
              <a:spcAft>
                <a:spcPts val="0"/>
              </a:spcAft>
              <a:buClr>
                <a:schemeClr val="accent2"/>
              </a:buClr>
              <a:buSzPct val="100000"/>
              <a:defRPr sz="1100"/>
            </a:lvl7pPr>
            <a:lvl8pPr marL="803602" indent="-160721">
              <a:lnSpc>
                <a:spcPct val="100000"/>
              </a:lnSpc>
              <a:spcBef>
                <a:spcPts val="844"/>
              </a:spcBef>
              <a:spcAft>
                <a:spcPts val="0"/>
              </a:spcAft>
              <a:buClr>
                <a:schemeClr val="accent2"/>
              </a:buClr>
              <a:buSzPct val="100000"/>
              <a:buFont typeface="Calibri" pitchFamily="34" charset="0"/>
              <a:buChar char="–"/>
              <a:defRPr sz="1100"/>
            </a:lvl8pPr>
          </a:lstStyle>
          <a:p>
            <a:pPr lvl="0"/>
            <a:r>
              <a:rPr lang="en-US"/>
              <a:t>Click to edit Master text styles</a:t>
            </a:r>
          </a:p>
          <a:p>
            <a:pPr lvl="1"/>
            <a:r>
              <a:rPr lang="en-US"/>
              <a:t>Second level</a:t>
            </a:r>
          </a:p>
          <a:p>
            <a:pPr lvl="2"/>
            <a:r>
              <a:rPr lang="en-US"/>
              <a:t>Third level</a:t>
            </a:r>
          </a:p>
        </p:txBody>
      </p:sp>
      <p:sp>
        <p:nvSpPr>
          <p:cNvPr id="26" name="Shape 16">
            <a:extLst>
              <a:ext uri="{FF2B5EF4-FFF2-40B4-BE49-F238E27FC236}">
                <a16:creationId xmlns:a16="http://schemas.microsoft.com/office/drawing/2014/main" id="{C62A78BC-3FA4-4438-862B-2D578CFBD8E9}"/>
              </a:ext>
            </a:extLst>
          </p:cNvPr>
          <p:cNvSpPr/>
          <p:nvPr/>
        </p:nvSpPr>
        <p:spPr>
          <a:xfrm>
            <a:off x="407988" y="5131684"/>
            <a:ext cx="5059197" cy="6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8">
            <a:extLst>
              <a:ext uri="{FF2B5EF4-FFF2-40B4-BE49-F238E27FC236}">
                <a16:creationId xmlns:a16="http://schemas.microsoft.com/office/drawing/2014/main" id="{FCEA799F-4A50-45E9-A3B2-8134B4624593}"/>
              </a:ext>
            </a:extLst>
          </p:cNvPr>
          <p:cNvSpPr/>
          <p:nvPr/>
        </p:nvSpPr>
        <p:spPr>
          <a:xfrm>
            <a:off x="2910674" y="2126966"/>
            <a:ext cx="51704" cy="51690"/>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9">
            <a:extLst>
              <a:ext uri="{FF2B5EF4-FFF2-40B4-BE49-F238E27FC236}">
                <a16:creationId xmlns:a16="http://schemas.microsoft.com/office/drawing/2014/main" id="{9F53DF10-8CD2-4CC1-8579-3333AE451414}"/>
              </a:ext>
            </a:extLst>
          </p:cNvPr>
          <p:cNvSpPr/>
          <p:nvPr/>
        </p:nvSpPr>
        <p:spPr>
          <a:xfrm>
            <a:off x="2929406" y="2145699"/>
            <a:ext cx="12712" cy="12708"/>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 name="Text Placeholder 6">
            <a:extLst>
              <a:ext uri="{FF2B5EF4-FFF2-40B4-BE49-F238E27FC236}">
                <a16:creationId xmlns:a16="http://schemas.microsoft.com/office/drawing/2014/main" id="{6BAE8A44-E842-4E62-AB57-6F67D14B4720}"/>
              </a:ext>
            </a:extLst>
          </p:cNvPr>
          <p:cNvSpPr>
            <a:spLocks noGrp="1"/>
          </p:cNvSpPr>
          <p:nvPr>
            <p:ph type="body" sz="quarter" idx="15"/>
          </p:nvPr>
        </p:nvSpPr>
        <p:spPr>
          <a:xfrm>
            <a:off x="407988" y="2030819"/>
            <a:ext cx="3968194" cy="437623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bg1"/>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bg1"/>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bg1"/>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bg1"/>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bg1"/>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picture containing text, screenshot, monitor, computer&#10;&#10;Description automatically generated">
            <a:extLst>
              <a:ext uri="{FF2B5EF4-FFF2-40B4-BE49-F238E27FC236}">
                <a16:creationId xmlns:a16="http://schemas.microsoft.com/office/drawing/2014/main" id="{AC769146-6283-44D9-98EF-F0C573B594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4169" y="2793002"/>
            <a:ext cx="7113700" cy="3439946"/>
          </a:xfrm>
          <a:prstGeom prst="rect">
            <a:avLst/>
          </a:prstGeom>
        </p:spPr>
      </p:pic>
      <p:sp>
        <p:nvSpPr>
          <p:cNvPr id="16" name="Picture Placeholder 5">
            <a:extLst>
              <a:ext uri="{FF2B5EF4-FFF2-40B4-BE49-F238E27FC236}">
                <a16:creationId xmlns:a16="http://schemas.microsoft.com/office/drawing/2014/main" id="{53BC6F94-6346-49C0-A67E-86501C262D92}"/>
              </a:ext>
            </a:extLst>
          </p:cNvPr>
          <p:cNvSpPr>
            <a:spLocks noGrp="1"/>
          </p:cNvSpPr>
          <p:nvPr>
            <p:ph type="pic" sz="quarter" idx="23"/>
          </p:nvPr>
        </p:nvSpPr>
        <p:spPr>
          <a:xfrm>
            <a:off x="5640847" y="2924942"/>
            <a:ext cx="5388594" cy="3023736"/>
          </a:xfrm>
          <a:prstGeom prst="rect">
            <a:avLst/>
          </a:prstGeom>
        </p:spPr>
        <p:txBody>
          <a:bodyPr/>
          <a:lstStyle>
            <a:lvl1pPr marL="0" indent="0">
              <a:buNone/>
              <a:defRPr>
                <a:solidFill>
                  <a:schemeClr val="tx1">
                    <a:lumMod val="50000"/>
                    <a:lumOff val="50000"/>
                  </a:schemeClr>
                </a:solidFill>
                <a:latin typeface="Avenir Next LT Pro" panose="020B0504020202020204" pitchFamily="34" charset="0"/>
              </a:defRPr>
            </a:lvl1pPr>
          </a:lstStyle>
          <a:p>
            <a:r>
              <a:rPr lang="en-US"/>
              <a:t>Click icon to add picture</a:t>
            </a:r>
          </a:p>
        </p:txBody>
      </p:sp>
    </p:spTree>
    <p:extLst>
      <p:ext uri="{BB962C8B-B14F-4D97-AF65-F5344CB8AC3E}">
        <p14:creationId xmlns:p14="http://schemas.microsoft.com/office/powerpoint/2010/main" val="312143303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9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creenshot &amp; Text ">
    <p:spTree>
      <p:nvGrpSpPr>
        <p:cNvPr id="1" name=""/>
        <p:cNvGrpSpPr/>
        <p:nvPr/>
      </p:nvGrpSpPr>
      <p:grpSpPr>
        <a:xfrm>
          <a:off x="0" y="0"/>
          <a:ext cx="0" cy="0"/>
          <a:chOff x="0" y="0"/>
          <a:chExt cx="0" cy="0"/>
        </a:xfrm>
      </p:grpSpPr>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4" name="Text Placeholder 6">
            <a:extLst>
              <a:ext uri="{FF2B5EF4-FFF2-40B4-BE49-F238E27FC236}">
                <a16:creationId xmlns:a16="http://schemas.microsoft.com/office/drawing/2014/main" id="{3A8993ED-9595-44E3-88D1-4AE918D8E945}"/>
              </a:ext>
            </a:extLst>
          </p:cNvPr>
          <p:cNvSpPr>
            <a:spLocks noGrp="1"/>
          </p:cNvSpPr>
          <p:nvPr>
            <p:ph type="body" sz="quarter" idx="15"/>
          </p:nvPr>
        </p:nvSpPr>
        <p:spPr>
          <a:xfrm>
            <a:off x="407988" y="1400537"/>
            <a:ext cx="11328401" cy="450457"/>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11" name="Picture 10" descr="A picture containing text, screenshot, monitor, computer&#10;&#10;Description automatically generated">
            <a:extLst>
              <a:ext uri="{FF2B5EF4-FFF2-40B4-BE49-F238E27FC236}">
                <a16:creationId xmlns:a16="http://schemas.microsoft.com/office/drawing/2014/main" id="{6F219B31-8D0B-4429-AAD4-FDCAE39E04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2101" y="2946329"/>
            <a:ext cx="6479548" cy="3133292"/>
          </a:xfrm>
          <a:prstGeom prst="rect">
            <a:avLst/>
          </a:prstGeom>
        </p:spPr>
      </p:pic>
      <p:sp>
        <p:nvSpPr>
          <p:cNvPr id="12" name="Picture Placeholder 5">
            <a:extLst>
              <a:ext uri="{FF2B5EF4-FFF2-40B4-BE49-F238E27FC236}">
                <a16:creationId xmlns:a16="http://schemas.microsoft.com/office/drawing/2014/main" id="{11C9B0A3-3907-45FE-AFC8-1227A9D33042}"/>
              </a:ext>
            </a:extLst>
          </p:cNvPr>
          <p:cNvSpPr>
            <a:spLocks noGrp="1"/>
          </p:cNvSpPr>
          <p:nvPr>
            <p:ph type="pic" sz="quarter" idx="23" hasCustomPrompt="1"/>
          </p:nvPr>
        </p:nvSpPr>
        <p:spPr>
          <a:xfrm>
            <a:off x="3641886" y="3059717"/>
            <a:ext cx="4908227" cy="2754185"/>
          </a:xfrm>
          <a:prstGeom prst="rect">
            <a:avLst/>
          </a:prstGeom>
        </p:spPr>
        <p:txBody>
          <a:bodyPr/>
          <a:lstStyle>
            <a:lvl1pPr marL="0" indent="0">
              <a:buNone/>
              <a:defRPr>
                <a:solidFill>
                  <a:schemeClr val="tx1">
                    <a:lumMod val="50000"/>
                    <a:lumOff val="50000"/>
                  </a:schemeClr>
                </a:solidFill>
                <a:latin typeface="Avenir Next LT Pro" panose="020B0504020202020204" pitchFamily="34" charset="0"/>
              </a:defRPr>
            </a:lvl1pPr>
          </a:lstStyle>
          <a:p>
            <a:r>
              <a:rPr lang="en-US"/>
              <a:t>Screenshot</a:t>
            </a:r>
          </a:p>
        </p:txBody>
      </p:sp>
      <p:sp>
        <p:nvSpPr>
          <p:cNvPr id="13" name="Text Placeholder 6">
            <a:extLst>
              <a:ext uri="{FF2B5EF4-FFF2-40B4-BE49-F238E27FC236}">
                <a16:creationId xmlns:a16="http://schemas.microsoft.com/office/drawing/2014/main" id="{847E8429-3A84-4E41-84D4-745918992157}"/>
              </a:ext>
            </a:extLst>
          </p:cNvPr>
          <p:cNvSpPr>
            <a:spLocks noGrp="1"/>
          </p:cNvSpPr>
          <p:nvPr>
            <p:ph type="body" sz="quarter" idx="24"/>
          </p:nvPr>
        </p:nvSpPr>
        <p:spPr>
          <a:xfrm>
            <a:off x="407988" y="3069913"/>
            <a:ext cx="2806202" cy="723900"/>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5" name="Text Placeholder 6">
            <a:extLst>
              <a:ext uri="{FF2B5EF4-FFF2-40B4-BE49-F238E27FC236}">
                <a16:creationId xmlns:a16="http://schemas.microsoft.com/office/drawing/2014/main" id="{9D13728E-226C-416B-8DAA-15AB9906F312}"/>
              </a:ext>
            </a:extLst>
          </p:cNvPr>
          <p:cNvSpPr>
            <a:spLocks noGrp="1"/>
          </p:cNvSpPr>
          <p:nvPr>
            <p:ph type="body" sz="quarter" idx="25"/>
          </p:nvPr>
        </p:nvSpPr>
        <p:spPr>
          <a:xfrm>
            <a:off x="407988" y="4908433"/>
            <a:ext cx="2806202" cy="723900"/>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6" name="Text Placeholder 6">
            <a:extLst>
              <a:ext uri="{FF2B5EF4-FFF2-40B4-BE49-F238E27FC236}">
                <a16:creationId xmlns:a16="http://schemas.microsoft.com/office/drawing/2014/main" id="{BACCE515-7421-4E56-A43D-3494B6C2313F}"/>
              </a:ext>
            </a:extLst>
          </p:cNvPr>
          <p:cNvSpPr>
            <a:spLocks noGrp="1"/>
          </p:cNvSpPr>
          <p:nvPr>
            <p:ph type="body" sz="quarter" idx="26"/>
          </p:nvPr>
        </p:nvSpPr>
        <p:spPr>
          <a:xfrm>
            <a:off x="9031788" y="4908433"/>
            <a:ext cx="2806202" cy="723900"/>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7" name="Text Placeholder 6">
            <a:extLst>
              <a:ext uri="{FF2B5EF4-FFF2-40B4-BE49-F238E27FC236}">
                <a16:creationId xmlns:a16="http://schemas.microsoft.com/office/drawing/2014/main" id="{DB796E43-B8B5-4951-B740-3B2A79D676EA}"/>
              </a:ext>
            </a:extLst>
          </p:cNvPr>
          <p:cNvSpPr>
            <a:spLocks noGrp="1"/>
          </p:cNvSpPr>
          <p:nvPr>
            <p:ph type="body" sz="quarter" idx="27"/>
          </p:nvPr>
        </p:nvSpPr>
        <p:spPr>
          <a:xfrm>
            <a:off x="9031786" y="3069913"/>
            <a:ext cx="2806202" cy="723900"/>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8" name="Text Placeholder 6">
            <a:extLst>
              <a:ext uri="{FF2B5EF4-FFF2-40B4-BE49-F238E27FC236}">
                <a16:creationId xmlns:a16="http://schemas.microsoft.com/office/drawing/2014/main" id="{163C1AC8-B425-4085-B652-9B4451E90F6E}"/>
              </a:ext>
            </a:extLst>
          </p:cNvPr>
          <p:cNvSpPr>
            <a:spLocks noGrp="1"/>
          </p:cNvSpPr>
          <p:nvPr>
            <p:ph type="body" sz="quarter" idx="28" hasCustomPrompt="1"/>
          </p:nvPr>
        </p:nvSpPr>
        <p:spPr>
          <a:xfrm>
            <a:off x="9031786" y="4230308"/>
            <a:ext cx="574418" cy="565896"/>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19" name="Text Placeholder 6">
            <a:extLst>
              <a:ext uri="{FF2B5EF4-FFF2-40B4-BE49-F238E27FC236}">
                <a16:creationId xmlns:a16="http://schemas.microsoft.com/office/drawing/2014/main" id="{4A1426E9-F49A-43F0-A604-21FB2E89918D}"/>
              </a:ext>
            </a:extLst>
          </p:cNvPr>
          <p:cNvSpPr>
            <a:spLocks noGrp="1"/>
          </p:cNvSpPr>
          <p:nvPr>
            <p:ph type="body" sz="quarter" idx="29" hasCustomPrompt="1"/>
          </p:nvPr>
        </p:nvSpPr>
        <p:spPr>
          <a:xfrm>
            <a:off x="9035933" y="2377095"/>
            <a:ext cx="574418" cy="565896"/>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20" name="Text Placeholder 6">
            <a:extLst>
              <a:ext uri="{FF2B5EF4-FFF2-40B4-BE49-F238E27FC236}">
                <a16:creationId xmlns:a16="http://schemas.microsoft.com/office/drawing/2014/main" id="{1C5797CD-A559-4441-AFE2-A5EBB255C65E}"/>
              </a:ext>
            </a:extLst>
          </p:cNvPr>
          <p:cNvSpPr>
            <a:spLocks noGrp="1"/>
          </p:cNvSpPr>
          <p:nvPr>
            <p:ph type="body" sz="quarter" idx="30" hasCustomPrompt="1"/>
          </p:nvPr>
        </p:nvSpPr>
        <p:spPr>
          <a:xfrm>
            <a:off x="2652970" y="4218081"/>
            <a:ext cx="574418" cy="565896"/>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21" name="Text Placeholder 6">
            <a:extLst>
              <a:ext uri="{FF2B5EF4-FFF2-40B4-BE49-F238E27FC236}">
                <a16:creationId xmlns:a16="http://schemas.microsoft.com/office/drawing/2014/main" id="{8C7013C7-A2B5-4462-9E02-B0E8B4DCF168}"/>
              </a:ext>
            </a:extLst>
          </p:cNvPr>
          <p:cNvSpPr>
            <a:spLocks noGrp="1"/>
          </p:cNvSpPr>
          <p:nvPr>
            <p:ph type="body" sz="quarter" idx="31" hasCustomPrompt="1"/>
          </p:nvPr>
        </p:nvSpPr>
        <p:spPr>
          <a:xfrm>
            <a:off x="2657118" y="2405233"/>
            <a:ext cx="574418" cy="565896"/>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Tree>
    <p:extLst>
      <p:ext uri="{BB962C8B-B14F-4D97-AF65-F5344CB8AC3E}">
        <p14:creationId xmlns:p14="http://schemas.microsoft.com/office/powerpoint/2010/main" val="225707803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E9C438A5-3E3E-4622-A1C3-ECD172E94C93}"/>
              </a:ext>
            </a:extLst>
          </p:cNvPr>
          <p:cNvSpPr>
            <a:spLocks noGrp="1"/>
          </p:cNvSpPr>
          <p:nvPr>
            <p:ph type="body" sz="quarter" idx="18"/>
          </p:nvPr>
        </p:nvSpPr>
        <p:spPr>
          <a:xfrm>
            <a:off x="7376556" y="3494749"/>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6" name="Text Placeholder 6">
            <a:extLst>
              <a:ext uri="{FF2B5EF4-FFF2-40B4-BE49-F238E27FC236}">
                <a16:creationId xmlns:a16="http://schemas.microsoft.com/office/drawing/2014/main" id="{630CEF5B-80AA-4C50-899A-69783C2F1856}"/>
              </a:ext>
            </a:extLst>
          </p:cNvPr>
          <p:cNvSpPr>
            <a:spLocks noGrp="1"/>
          </p:cNvSpPr>
          <p:nvPr>
            <p:ph type="body" sz="quarter" idx="17"/>
          </p:nvPr>
        </p:nvSpPr>
        <p:spPr>
          <a:xfrm>
            <a:off x="1318429" y="3494743"/>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5" name="Text Placeholder 6">
            <a:extLst>
              <a:ext uri="{FF2B5EF4-FFF2-40B4-BE49-F238E27FC236}">
                <a16:creationId xmlns:a16="http://schemas.microsoft.com/office/drawing/2014/main" id="{97774245-A52D-48CE-BAC6-3AEABFECAA84}"/>
              </a:ext>
            </a:extLst>
          </p:cNvPr>
          <p:cNvSpPr>
            <a:spLocks noGrp="1"/>
          </p:cNvSpPr>
          <p:nvPr>
            <p:ph type="body" sz="quarter" idx="16"/>
          </p:nvPr>
        </p:nvSpPr>
        <p:spPr>
          <a:xfrm>
            <a:off x="7376556" y="2196574"/>
            <a:ext cx="4414262" cy="521654"/>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3" name="Rectangle 12">
            <a:extLst>
              <a:ext uri="{FF2B5EF4-FFF2-40B4-BE49-F238E27FC236}">
                <a16:creationId xmlns:a16="http://schemas.microsoft.com/office/drawing/2014/main" id="{10119A70-81E9-43EF-893C-C480DA4D67B3}"/>
              </a:ext>
            </a:extLst>
          </p:cNvPr>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Shape 11">
            <a:extLst>
              <a:ext uri="{FF2B5EF4-FFF2-40B4-BE49-F238E27FC236}">
                <a16:creationId xmlns:a16="http://schemas.microsoft.com/office/drawing/2014/main" id="{84EB8FD2-49EE-4C6B-87CB-4DA1CBA38A65}"/>
              </a:ext>
            </a:extLst>
          </p:cNvPr>
          <p:cNvSpPr/>
          <p:nvPr userDrawn="1"/>
        </p:nvSpPr>
        <p:spPr bwMode="auto">
          <a:xfrm>
            <a:off x="-9525" y="302923"/>
            <a:ext cx="5076825" cy="882791"/>
          </a:xfrm>
          <a:custGeom>
            <a:avLst/>
            <a:gdLst>
              <a:gd name="connsiteX0" fmla="*/ 0 w 4658181"/>
              <a:gd name="connsiteY0" fmla="*/ 0 h 725496"/>
              <a:gd name="connsiteX1" fmla="*/ 884356 w 4658181"/>
              <a:gd name="connsiteY1" fmla="*/ 0 h 725496"/>
              <a:gd name="connsiteX2" fmla="*/ 1015093 w 4658181"/>
              <a:gd name="connsiteY2" fmla="*/ 0 h 725496"/>
              <a:gd name="connsiteX3" fmla="*/ 4295433 w 4658181"/>
              <a:gd name="connsiteY3" fmla="*/ 0 h 725496"/>
              <a:gd name="connsiteX4" fmla="*/ 4658181 w 4658181"/>
              <a:gd name="connsiteY4" fmla="*/ 362748 h 725496"/>
              <a:gd name="connsiteX5" fmla="*/ 4658180 w 4658181"/>
              <a:gd name="connsiteY5" fmla="*/ 362748 h 725496"/>
              <a:gd name="connsiteX6" fmla="*/ 4295432 w 4658181"/>
              <a:gd name="connsiteY6" fmla="*/ 725496 h 725496"/>
              <a:gd name="connsiteX7" fmla="*/ 884356 w 4658181"/>
              <a:gd name="connsiteY7" fmla="*/ 725495 h 725496"/>
              <a:gd name="connsiteX8" fmla="*/ 0 w 4658181"/>
              <a:gd name="connsiteY8" fmla="*/ 725495 h 725496"/>
              <a:gd name="connsiteX0" fmla="*/ 0 w 5538357"/>
              <a:gd name="connsiteY0" fmla="*/ 0 h 725496"/>
              <a:gd name="connsiteX1" fmla="*/ 1764532 w 5538357"/>
              <a:gd name="connsiteY1" fmla="*/ 0 h 725496"/>
              <a:gd name="connsiteX2" fmla="*/ 1895269 w 5538357"/>
              <a:gd name="connsiteY2" fmla="*/ 0 h 725496"/>
              <a:gd name="connsiteX3" fmla="*/ 5175609 w 5538357"/>
              <a:gd name="connsiteY3" fmla="*/ 0 h 725496"/>
              <a:gd name="connsiteX4" fmla="*/ 5538357 w 5538357"/>
              <a:gd name="connsiteY4" fmla="*/ 362748 h 725496"/>
              <a:gd name="connsiteX5" fmla="*/ 5538356 w 5538357"/>
              <a:gd name="connsiteY5" fmla="*/ 362748 h 725496"/>
              <a:gd name="connsiteX6" fmla="*/ 5175608 w 5538357"/>
              <a:gd name="connsiteY6" fmla="*/ 725496 h 725496"/>
              <a:gd name="connsiteX7" fmla="*/ 1764532 w 5538357"/>
              <a:gd name="connsiteY7" fmla="*/ 725495 h 725496"/>
              <a:gd name="connsiteX8" fmla="*/ 880176 w 5538357"/>
              <a:gd name="connsiteY8" fmla="*/ 725495 h 725496"/>
              <a:gd name="connsiteX9" fmla="*/ 0 w 5538357"/>
              <a:gd name="connsiteY9" fmla="*/ 0 h 725496"/>
              <a:gd name="connsiteX0" fmla="*/ 3682 w 5542039"/>
              <a:gd name="connsiteY0" fmla="*/ 0 h 732791"/>
              <a:gd name="connsiteX1" fmla="*/ 1768214 w 5542039"/>
              <a:gd name="connsiteY1" fmla="*/ 0 h 732791"/>
              <a:gd name="connsiteX2" fmla="*/ 1898951 w 5542039"/>
              <a:gd name="connsiteY2" fmla="*/ 0 h 732791"/>
              <a:gd name="connsiteX3" fmla="*/ 5179291 w 5542039"/>
              <a:gd name="connsiteY3" fmla="*/ 0 h 732791"/>
              <a:gd name="connsiteX4" fmla="*/ 5542039 w 5542039"/>
              <a:gd name="connsiteY4" fmla="*/ 362748 h 732791"/>
              <a:gd name="connsiteX5" fmla="*/ 5542038 w 5542039"/>
              <a:gd name="connsiteY5" fmla="*/ 362748 h 732791"/>
              <a:gd name="connsiteX6" fmla="*/ 5179290 w 5542039"/>
              <a:gd name="connsiteY6" fmla="*/ 725496 h 732791"/>
              <a:gd name="connsiteX7" fmla="*/ 1768214 w 5542039"/>
              <a:gd name="connsiteY7" fmla="*/ 725495 h 732791"/>
              <a:gd name="connsiteX8" fmla="*/ 0 w 5542039"/>
              <a:gd name="connsiteY8" fmla="*/ 732791 h 732791"/>
              <a:gd name="connsiteX9" fmla="*/ 3682 w 5542039"/>
              <a:gd name="connsiteY9" fmla="*/ 0 h 73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039" h="732791">
                <a:moveTo>
                  <a:pt x="3682" y="0"/>
                </a:moveTo>
                <a:lnTo>
                  <a:pt x="1768214" y="0"/>
                </a:lnTo>
                <a:lnTo>
                  <a:pt x="1898951" y="0"/>
                </a:lnTo>
                <a:lnTo>
                  <a:pt x="5179291" y="0"/>
                </a:lnTo>
                <a:cubicBezTo>
                  <a:pt x="5379631" y="0"/>
                  <a:pt x="5542039" y="162408"/>
                  <a:pt x="5542039" y="362748"/>
                </a:cubicBezTo>
                <a:lnTo>
                  <a:pt x="5542038" y="362748"/>
                </a:lnTo>
                <a:cubicBezTo>
                  <a:pt x="5542038" y="563088"/>
                  <a:pt x="5379630" y="725496"/>
                  <a:pt x="5179290" y="725496"/>
                </a:cubicBezTo>
                <a:lnTo>
                  <a:pt x="1768214" y="725495"/>
                </a:lnTo>
                <a:lnTo>
                  <a:pt x="0" y="732791"/>
                </a:lnTo>
                <a:cubicBezTo>
                  <a:pt x="0" y="490959"/>
                  <a:pt x="3682" y="241832"/>
                  <a:pt x="3682" y="0"/>
                </a:cubicBezTo>
                <a:close/>
              </a:path>
            </a:pathLst>
          </a:custGeom>
          <a:solidFill>
            <a:schemeClr val="accent2"/>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mn-lt"/>
              <a:ea typeface="ヒラギノ角ゴ ProN W3" charset="-128"/>
              <a:cs typeface="ヒラギノ角ゴ ProN W3" charset="-128"/>
              <a:sym typeface="GillSans" charset="0"/>
            </a:endParaRPr>
          </a:p>
        </p:txBody>
      </p:sp>
      <p:sp>
        <p:nvSpPr>
          <p:cNvPr id="10" name="Title 9"/>
          <p:cNvSpPr>
            <a:spLocks noGrp="1"/>
          </p:cNvSpPr>
          <p:nvPr>
            <p:ph type="title"/>
          </p:nvPr>
        </p:nvSpPr>
        <p:spPr>
          <a:xfrm>
            <a:off x="410766" y="436561"/>
            <a:ext cx="4868805" cy="625328"/>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24" name="Text Placeholder 6">
            <a:extLst>
              <a:ext uri="{FF2B5EF4-FFF2-40B4-BE49-F238E27FC236}">
                <a16:creationId xmlns:a16="http://schemas.microsoft.com/office/drawing/2014/main" id="{D43E2AD7-8A13-41E7-A9A4-A5E383CF4EBD}"/>
              </a:ext>
            </a:extLst>
          </p:cNvPr>
          <p:cNvSpPr>
            <a:spLocks noGrp="1"/>
          </p:cNvSpPr>
          <p:nvPr>
            <p:ph type="body" sz="quarter" idx="15"/>
          </p:nvPr>
        </p:nvSpPr>
        <p:spPr>
          <a:xfrm>
            <a:off x="1318429" y="2196574"/>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8" name="Text Placeholder 6">
            <a:extLst>
              <a:ext uri="{FF2B5EF4-FFF2-40B4-BE49-F238E27FC236}">
                <a16:creationId xmlns:a16="http://schemas.microsoft.com/office/drawing/2014/main" id="{F72D7E3B-D834-4BD8-9DCA-66C84A412F91}"/>
              </a:ext>
            </a:extLst>
          </p:cNvPr>
          <p:cNvSpPr>
            <a:spLocks noGrp="1"/>
          </p:cNvSpPr>
          <p:nvPr>
            <p:ph type="body" sz="quarter" idx="19"/>
          </p:nvPr>
        </p:nvSpPr>
        <p:spPr>
          <a:xfrm>
            <a:off x="1318429" y="4792912"/>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9" name="Text Placeholder 6">
            <a:extLst>
              <a:ext uri="{FF2B5EF4-FFF2-40B4-BE49-F238E27FC236}">
                <a16:creationId xmlns:a16="http://schemas.microsoft.com/office/drawing/2014/main" id="{6399C7FB-2BD4-4B4A-B420-29396E35D993}"/>
              </a:ext>
            </a:extLst>
          </p:cNvPr>
          <p:cNvSpPr>
            <a:spLocks noGrp="1"/>
          </p:cNvSpPr>
          <p:nvPr>
            <p:ph type="body" sz="quarter" idx="20"/>
          </p:nvPr>
        </p:nvSpPr>
        <p:spPr>
          <a:xfrm>
            <a:off x="7376556" y="4792912"/>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30" name="Text Placeholder 6">
            <a:extLst>
              <a:ext uri="{FF2B5EF4-FFF2-40B4-BE49-F238E27FC236}">
                <a16:creationId xmlns:a16="http://schemas.microsoft.com/office/drawing/2014/main" id="{857AC863-874A-49FF-A555-66E854B926CA}"/>
              </a:ext>
            </a:extLst>
          </p:cNvPr>
          <p:cNvSpPr>
            <a:spLocks noGrp="1"/>
          </p:cNvSpPr>
          <p:nvPr>
            <p:ph type="body" sz="quarter" idx="31" hasCustomPrompt="1"/>
          </p:nvPr>
        </p:nvSpPr>
        <p:spPr>
          <a:xfrm>
            <a:off x="424496" y="2070900"/>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1" name="Text Placeholder 6">
            <a:extLst>
              <a:ext uri="{FF2B5EF4-FFF2-40B4-BE49-F238E27FC236}">
                <a16:creationId xmlns:a16="http://schemas.microsoft.com/office/drawing/2014/main" id="{294B4C0E-C37B-4920-AE9A-F0DEDC89B035}"/>
              </a:ext>
            </a:extLst>
          </p:cNvPr>
          <p:cNvSpPr>
            <a:spLocks noGrp="1"/>
          </p:cNvSpPr>
          <p:nvPr>
            <p:ph type="body" sz="quarter" idx="32" hasCustomPrompt="1"/>
          </p:nvPr>
        </p:nvSpPr>
        <p:spPr>
          <a:xfrm>
            <a:off x="424496" y="3360814"/>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2" name="Text Placeholder 6">
            <a:extLst>
              <a:ext uri="{FF2B5EF4-FFF2-40B4-BE49-F238E27FC236}">
                <a16:creationId xmlns:a16="http://schemas.microsoft.com/office/drawing/2014/main" id="{E4F73CB2-9332-4F2C-8FAC-FED5B045951B}"/>
              </a:ext>
            </a:extLst>
          </p:cNvPr>
          <p:cNvSpPr>
            <a:spLocks noGrp="1"/>
          </p:cNvSpPr>
          <p:nvPr>
            <p:ph type="body" sz="quarter" idx="33" hasCustomPrompt="1"/>
          </p:nvPr>
        </p:nvSpPr>
        <p:spPr>
          <a:xfrm>
            <a:off x="445965" y="4650728"/>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3" name="Text Placeholder 6">
            <a:extLst>
              <a:ext uri="{FF2B5EF4-FFF2-40B4-BE49-F238E27FC236}">
                <a16:creationId xmlns:a16="http://schemas.microsoft.com/office/drawing/2014/main" id="{A51200D9-744A-4B52-A4A0-5810B96372D6}"/>
              </a:ext>
            </a:extLst>
          </p:cNvPr>
          <p:cNvSpPr>
            <a:spLocks noGrp="1"/>
          </p:cNvSpPr>
          <p:nvPr>
            <p:ph type="body" sz="quarter" idx="34" hasCustomPrompt="1"/>
          </p:nvPr>
        </p:nvSpPr>
        <p:spPr>
          <a:xfrm>
            <a:off x="6489540" y="2084503"/>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4" name="Text Placeholder 6">
            <a:extLst>
              <a:ext uri="{FF2B5EF4-FFF2-40B4-BE49-F238E27FC236}">
                <a16:creationId xmlns:a16="http://schemas.microsoft.com/office/drawing/2014/main" id="{DF286E6E-339E-4C36-A075-4992D0C5E2D5}"/>
              </a:ext>
            </a:extLst>
          </p:cNvPr>
          <p:cNvSpPr>
            <a:spLocks noGrp="1"/>
          </p:cNvSpPr>
          <p:nvPr>
            <p:ph type="body" sz="quarter" idx="35" hasCustomPrompt="1"/>
          </p:nvPr>
        </p:nvSpPr>
        <p:spPr>
          <a:xfrm>
            <a:off x="6489540" y="3369075"/>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5" name="Text Placeholder 6">
            <a:extLst>
              <a:ext uri="{FF2B5EF4-FFF2-40B4-BE49-F238E27FC236}">
                <a16:creationId xmlns:a16="http://schemas.microsoft.com/office/drawing/2014/main" id="{E06CB90B-C1D8-4571-8165-26C9106D2BF4}"/>
              </a:ext>
            </a:extLst>
          </p:cNvPr>
          <p:cNvSpPr>
            <a:spLocks noGrp="1"/>
          </p:cNvSpPr>
          <p:nvPr>
            <p:ph type="body" sz="quarter" idx="36" hasCustomPrompt="1"/>
          </p:nvPr>
        </p:nvSpPr>
        <p:spPr>
          <a:xfrm>
            <a:off x="6489540" y="4650728"/>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Tree>
    <p:extLst>
      <p:ext uri="{BB962C8B-B14F-4D97-AF65-F5344CB8AC3E}">
        <p14:creationId xmlns:p14="http://schemas.microsoft.com/office/powerpoint/2010/main" val="1852300871"/>
      </p:ext>
    </p:extLst>
  </p:cSld>
  <p:clrMapOvr>
    <a:masterClrMapping/>
  </p:clrMapOvr>
  <p:transition/>
  <p:extLst>
    <p:ext uri="{DCECCB84-F9BA-43D5-87BE-67443E8EF086}">
      <p15:sldGuideLst xmlns:p15="http://schemas.microsoft.com/office/powerpoint/2012/main">
        <p15:guide id="1" orient="horz" pos="1368" userDrawn="1">
          <p15:clr>
            <a:srgbClr val="FBAE40"/>
          </p15:clr>
        </p15:guide>
        <p15:guide id="2" pos="3840" userDrawn="1">
          <p15:clr>
            <a:srgbClr val="FBAE40"/>
          </p15:clr>
        </p15:guide>
        <p15:guide id="3" pos="816" userDrawn="1">
          <p15:clr>
            <a:srgbClr val="FBAE40"/>
          </p15:clr>
        </p15:guide>
        <p15:guide id="4" pos="31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reenshot Devices &amp; Text">
    <p:spTree>
      <p:nvGrpSpPr>
        <p:cNvPr id="1" name=""/>
        <p:cNvGrpSpPr/>
        <p:nvPr/>
      </p:nvGrpSpPr>
      <p:grpSpPr>
        <a:xfrm>
          <a:off x="0" y="0"/>
          <a:ext cx="0" cy="0"/>
          <a:chOff x="0" y="0"/>
          <a:chExt cx="0" cy="0"/>
        </a:xfrm>
      </p:grpSpPr>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mn-lt"/>
              </a:rPr>
              <a:pPr>
                <a:defRPr/>
              </a:pPr>
              <a:t>‹#›</a:t>
            </a:fld>
            <a:endParaRPr lang="en-US" sz="1050">
              <a:solidFill>
                <a:srgbClr val="898989"/>
              </a:solidFill>
              <a:latin typeface="+mn-lt"/>
            </a:endParaRPr>
          </a:p>
        </p:txBody>
      </p:sp>
      <p:sp>
        <p:nvSpPr>
          <p:cNvPr id="14" name="Text Placeholder 6">
            <a:extLst>
              <a:ext uri="{FF2B5EF4-FFF2-40B4-BE49-F238E27FC236}">
                <a16:creationId xmlns:a16="http://schemas.microsoft.com/office/drawing/2014/main" id="{3A8993ED-9595-44E3-88D1-4AE918D8E945}"/>
              </a:ext>
            </a:extLst>
          </p:cNvPr>
          <p:cNvSpPr>
            <a:spLocks noGrp="1"/>
          </p:cNvSpPr>
          <p:nvPr>
            <p:ph type="body" sz="quarter" idx="15"/>
          </p:nvPr>
        </p:nvSpPr>
        <p:spPr>
          <a:xfrm>
            <a:off x="407988" y="1400537"/>
            <a:ext cx="11328401" cy="15828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11" name="Picture 10" descr="A picture containing text, screenshot, monitor, display&#10;&#10;Description automatically generated">
            <a:extLst>
              <a:ext uri="{FF2B5EF4-FFF2-40B4-BE49-F238E27FC236}">
                <a16:creationId xmlns:a16="http://schemas.microsoft.com/office/drawing/2014/main" id="{ACE499F7-94CD-4770-876A-5E8DB5EFE3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949"/>
          <a:stretch/>
        </p:blipFill>
        <p:spPr>
          <a:xfrm rot="16200000">
            <a:off x="8153852" y="3904237"/>
            <a:ext cx="1909376" cy="2449296"/>
          </a:xfrm>
          <a:prstGeom prst="rect">
            <a:avLst/>
          </a:prstGeom>
          <a:effectLst>
            <a:reflection blurRad="177800" stA="52000" endA="300" endPos="11000" dir="5400000" sy="-100000" algn="bl" rotWithShape="0"/>
          </a:effectLst>
        </p:spPr>
      </p:pic>
      <p:sp>
        <p:nvSpPr>
          <p:cNvPr id="12" name="Picture Placeholder 5">
            <a:extLst>
              <a:ext uri="{FF2B5EF4-FFF2-40B4-BE49-F238E27FC236}">
                <a16:creationId xmlns:a16="http://schemas.microsoft.com/office/drawing/2014/main" id="{76D2F4EA-E8E4-4052-A9A1-CA5D37CCD78D}"/>
              </a:ext>
            </a:extLst>
          </p:cNvPr>
          <p:cNvSpPr>
            <a:spLocks noGrp="1"/>
          </p:cNvSpPr>
          <p:nvPr>
            <p:ph type="pic" sz="quarter" idx="23" hasCustomPrompt="1"/>
          </p:nvPr>
        </p:nvSpPr>
        <p:spPr>
          <a:xfrm>
            <a:off x="7967813" y="4249913"/>
            <a:ext cx="2287945" cy="1755049"/>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pic>
        <p:nvPicPr>
          <p:cNvPr id="3" name="Picture 2" descr="A picture containing text, screenshot, monitor, computer&#10;&#10;Description automatically generated">
            <a:extLst>
              <a:ext uri="{FF2B5EF4-FFF2-40B4-BE49-F238E27FC236}">
                <a16:creationId xmlns:a16="http://schemas.microsoft.com/office/drawing/2014/main" id="{74B05AE3-6A98-48DD-8E0C-43FC0D0C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5983" y="3321275"/>
            <a:ext cx="5897538" cy="2851852"/>
          </a:xfrm>
          <a:prstGeom prst="rect">
            <a:avLst/>
          </a:prstGeom>
        </p:spPr>
      </p:pic>
      <p:sp>
        <p:nvSpPr>
          <p:cNvPr id="33" name="Picture Placeholder 5">
            <a:extLst>
              <a:ext uri="{FF2B5EF4-FFF2-40B4-BE49-F238E27FC236}">
                <a16:creationId xmlns:a16="http://schemas.microsoft.com/office/drawing/2014/main" id="{88B2F7B1-2280-4F65-98F8-4857BF99FA95}"/>
              </a:ext>
            </a:extLst>
          </p:cNvPr>
          <p:cNvSpPr>
            <a:spLocks noGrp="1"/>
          </p:cNvSpPr>
          <p:nvPr>
            <p:ph type="pic" sz="quarter" idx="22" hasCustomPrompt="1"/>
          </p:nvPr>
        </p:nvSpPr>
        <p:spPr>
          <a:xfrm>
            <a:off x="2539453" y="3429000"/>
            <a:ext cx="4477206" cy="2505842"/>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spTree>
    <p:extLst>
      <p:ext uri="{BB962C8B-B14F-4D97-AF65-F5344CB8AC3E}">
        <p14:creationId xmlns:p14="http://schemas.microsoft.com/office/powerpoint/2010/main" val="11400912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bile Screenshot &amp; Text">
    <p:spTree>
      <p:nvGrpSpPr>
        <p:cNvPr id="1" name=""/>
        <p:cNvGrpSpPr/>
        <p:nvPr/>
      </p:nvGrpSpPr>
      <p:grpSpPr>
        <a:xfrm>
          <a:off x="0" y="0"/>
          <a:ext cx="0" cy="0"/>
          <a:chOff x="0" y="0"/>
          <a:chExt cx="0" cy="0"/>
        </a:xfrm>
      </p:grpSpPr>
      <p:sp>
        <p:nvSpPr>
          <p:cNvPr id="11" name="Rectangle 10"/>
          <p:cNvSpPr/>
          <p:nvPr userDrawn="1"/>
        </p:nvSpPr>
        <p:spPr>
          <a:xfrm>
            <a:off x="1" y="0"/>
            <a:ext cx="4686300"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8" name="Title 9"/>
          <p:cNvSpPr>
            <a:spLocks noGrp="1"/>
          </p:cNvSpPr>
          <p:nvPr>
            <p:ph type="title"/>
          </p:nvPr>
        </p:nvSpPr>
        <p:spPr>
          <a:xfrm>
            <a:off x="410766" y="381729"/>
            <a:ext cx="3968193" cy="1519431"/>
          </a:xfrm>
        </p:spPr>
        <p:txBody>
          <a:bodyPr anchor="t"/>
          <a:lstStyle>
            <a:lvl1pPr>
              <a:defRPr>
                <a:solidFill>
                  <a:schemeClr val="bg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5" name="Text Placeholder 9"/>
          <p:cNvSpPr>
            <a:spLocks noGrp="1"/>
          </p:cNvSpPr>
          <p:nvPr>
            <p:ph type="body" sz="quarter" idx="16"/>
          </p:nvPr>
        </p:nvSpPr>
        <p:spPr>
          <a:xfrm>
            <a:off x="5150109" y="405062"/>
            <a:ext cx="6586280" cy="1496098"/>
          </a:xfrm>
          <a:prstGeom prst="rect">
            <a:avLst/>
          </a:prstGeom>
        </p:spPr>
        <p:txBody>
          <a:bodyPr vert="horz" lIns="64288" tIns="32144" rIns="64288" bIns="32144"/>
          <a:lstStyle>
            <a:lvl1pPr marL="0" indent="0" algn="just">
              <a:lnSpc>
                <a:spcPct val="100000"/>
              </a:lnSpc>
              <a:spcBef>
                <a:spcPts val="844"/>
              </a:spcBef>
              <a:spcAft>
                <a:spcPts val="0"/>
              </a:spcAft>
              <a:buSzPct val="58000"/>
              <a:buFontTx/>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1200"/>
              </a:spcBef>
              <a:buClr>
                <a:schemeClr val="accent2"/>
              </a:buClr>
              <a:buSzPct val="100000"/>
              <a:buFont typeface="Arial"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600"/>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27063" indent="-160338">
              <a:buClr>
                <a:schemeClr val="accent2"/>
              </a:buClr>
              <a:buSzPct val="100000"/>
              <a:buFont typeface="Arial" pitchFamily="34" charset="0"/>
              <a:buChar char="•"/>
              <a:defRPr sz="1100"/>
            </a:lvl4pPr>
            <a:lvl5pPr marL="796925" indent="-169863">
              <a:lnSpc>
                <a:spcPct val="100000"/>
              </a:lnSpc>
              <a:spcBef>
                <a:spcPts val="844"/>
              </a:spcBef>
              <a:spcAft>
                <a:spcPts val="0"/>
              </a:spcAft>
              <a:buClr>
                <a:schemeClr val="accent2"/>
              </a:buClr>
              <a:buSzPct val="100000"/>
              <a:buFont typeface="Calibri" pitchFamily="34" charset="0"/>
              <a:buChar char="–"/>
              <a:defRPr sz="1100"/>
            </a:lvl5pPr>
            <a:lvl6pPr marL="482161" indent="-160721">
              <a:lnSpc>
                <a:spcPct val="100000"/>
              </a:lnSpc>
              <a:spcBef>
                <a:spcPts val="844"/>
              </a:spcBef>
              <a:spcAft>
                <a:spcPts val="0"/>
              </a:spcAft>
              <a:buClr>
                <a:schemeClr val="accent2"/>
              </a:buClr>
              <a:buSzPct val="100000"/>
              <a:buFont typeface="Calibri" pitchFamily="34" charset="0"/>
              <a:buChar char="–"/>
              <a:defRPr sz="1300"/>
            </a:lvl6pPr>
            <a:lvl7pPr marL="642882" indent="-160721">
              <a:lnSpc>
                <a:spcPct val="100000"/>
              </a:lnSpc>
              <a:spcBef>
                <a:spcPts val="844"/>
              </a:spcBef>
              <a:spcAft>
                <a:spcPts val="0"/>
              </a:spcAft>
              <a:buClr>
                <a:schemeClr val="accent2"/>
              </a:buClr>
              <a:buSzPct val="100000"/>
              <a:defRPr sz="1100"/>
            </a:lvl7pPr>
            <a:lvl8pPr marL="803602" indent="-160721">
              <a:lnSpc>
                <a:spcPct val="100000"/>
              </a:lnSpc>
              <a:spcBef>
                <a:spcPts val="844"/>
              </a:spcBef>
              <a:spcAft>
                <a:spcPts val="0"/>
              </a:spcAft>
              <a:buClr>
                <a:schemeClr val="accent2"/>
              </a:buClr>
              <a:buSzPct val="100000"/>
              <a:buFont typeface="Calibri" pitchFamily="34" charset="0"/>
              <a:buChar char="–"/>
              <a:defRPr sz="1100"/>
            </a:lvl8pPr>
          </a:lstStyle>
          <a:p>
            <a:pPr lvl="0"/>
            <a:r>
              <a:rPr lang="en-US"/>
              <a:t>Click to edit Master text styles</a:t>
            </a:r>
          </a:p>
          <a:p>
            <a:pPr lvl="1"/>
            <a:r>
              <a:rPr lang="en-US"/>
              <a:t>Second level</a:t>
            </a:r>
          </a:p>
          <a:p>
            <a:pPr lvl="2"/>
            <a:r>
              <a:rPr lang="en-US"/>
              <a:t>Third level</a:t>
            </a:r>
          </a:p>
        </p:txBody>
      </p:sp>
      <p:sp>
        <p:nvSpPr>
          <p:cNvPr id="30" name="Picture Placeholder 5">
            <a:extLst>
              <a:ext uri="{FF2B5EF4-FFF2-40B4-BE49-F238E27FC236}">
                <a16:creationId xmlns:a16="http://schemas.microsoft.com/office/drawing/2014/main" id="{8C502A04-596A-4C8D-89E2-80F7CFE5F57F}"/>
              </a:ext>
            </a:extLst>
          </p:cNvPr>
          <p:cNvSpPr>
            <a:spLocks noGrp="1"/>
          </p:cNvSpPr>
          <p:nvPr userDrawn="1">
            <p:ph type="pic" sz="quarter" idx="22"/>
          </p:nvPr>
        </p:nvSpPr>
        <p:spPr>
          <a:xfrm>
            <a:off x="520106" y="2333683"/>
            <a:ext cx="1935196" cy="3705610"/>
          </a:xfrm>
          <a:custGeom>
            <a:avLst/>
            <a:gdLst>
              <a:gd name="connsiteX0" fmla="*/ 0 w 1837212"/>
              <a:gd name="connsiteY0" fmla="*/ 0 h 3660664"/>
              <a:gd name="connsiteX1" fmla="*/ 1837212 w 1837212"/>
              <a:gd name="connsiteY1" fmla="*/ 0 h 3660664"/>
              <a:gd name="connsiteX2" fmla="*/ 1837212 w 1837212"/>
              <a:gd name="connsiteY2" fmla="*/ 3660664 h 3660664"/>
              <a:gd name="connsiteX3" fmla="*/ 0 w 1837212"/>
              <a:gd name="connsiteY3" fmla="*/ 3660664 h 3660664"/>
              <a:gd name="connsiteX4" fmla="*/ 0 w 1837212"/>
              <a:gd name="connsiteY4" fmla="*/ 0 h 3660664"/>
              <a:gd name="connsiteX0" fmla="*/ 0 w 1837212"/>
              <a:gd name="connsiteY0" fmla="*/ 0 h 3660664"/>
              <a:gd name="connsiteX1" fmla="*/ 1837212 w 1837212"/>
              <a:gd name="connsiteY1" fmla="*/ 0 h 3660664"/>
              <a:gd name="connsiteX2" fmla="*/ 1828404 w 1837212"/>
              <a:gd name="connsiteY2" fmla="*/ 127262 h 3660664"/>
              <a:gd name="connsiteX3" fmla="*/ 1837212 w 1837212"/>
              <a:gd name="connsiteY3" fmla="*/ 3660664 h 3660664"/>
              <a:gd name="connsiteX4" fmla="*/ 0 w 1837212"/>
              <a:gd name="connsiteY4" fmla="*/ 3660664 h 3660664"/>
              <a:gd name="connsiteX5" fmla="*/ 0 w 1837212"/>
              <a:gd name="connsiteY5" fmla="*/ 0 h 3660664"/>
              <a:gd name="connsiteX0" fmla="*/ 0 w 1837212"/>
              <a:gd name="connsiteY0" fmla="*/ 14991 h 3675655"/>
              <a:gd name="connsiteX1" fmla="*/ 1409993 w 1837212"/>
              <a:gd name="connsiteY1" fmla="*/ 0 h 3675655"/>
              <a:gd name="connsiteX2" fmla="*/ 1828404 w 1837212"/>
              <a:gd name="connsiteY2" fmla="*/ 142253 h 3675655"/>
              <a:gd name="connsiteX3" fmla="*/ 1837212 w 1837212"/>
              <a:gd name="connsiteY3" fmla="*/ 3675655 h 3675655"/>
              <a:gd name="connsiteX4" fmla="*/ 0 w 1837212"/>
              <a:gd name="connsiteY4" fmla="*/ 3675655 h 3675655"/>
              <a:gd name="connsiteX5" fmla="*/ 0 w 1837212"/>
              <a:gd name="connsiteY5" fmla="*/ 14991 h 3675655"/>
              <a:gd name="connsiteX0" fmla="*/ 0 w 1837212"/>
              <a:gd name="connsiteY0" fmla="*/ 15049 h 3675713"/>
              <a:gd name="connsiteX1" fmla="*/ 1409993 w 1837212"/>
              <a:gd name="connsiteY1" fmla="*/ 58 h 3675713"/>
              <a:gd name="connsiteX2" fmla="*/ 1828404 w 1837212"/>
              <a:gd name="connsiteY2" fmla="*/ 142311 h 3675713"/>
              <a:gd name="connsiteX3" fmla="*/ 1837212 w 1837212"/>
              <a:gd name="connsiteY3" fmla="*/ 3675713 h 3675713"/>
              <a:gd name="connsiteX4" fmla="*/ 0 w 1837212"/>
              <a:gd name="connsiteY4" fmla="*/ 3675713 h 3675713"/>
              <a:gd name="connsiteX5" fmla="*/ 0 w 1837212"/>
              <a:gd name="connsiteY5" fmla="*/ 15049 h 3675713"/>
              <a:gd name="connsiteX0" fmla="*/ 0 w 1837212"/>
              <a:gd name="connsiteY0" fmla="*/ 15115 h 3675779"/>
              <a:gd name="connsiteX1" fmla="*/ 1409993 w 1837212"/>
              <a:gd name="connsiteY1" fmla="*/ 124 h 3675779"/>
              <a:gd name="connsiteX2" fmla="*/ 1828404 w 1837212"/>
              <a:gd name="connsiteY2" fmla="*/ 142377 h 3675779"/>
              <a:gd name="connsiteX3" fmla="*/ 1837212 w 1837212"/>
              <a:gd name="connsiteY3" fmla="*/ 3675779 h 3675779"/>
              <a:gd name="connsiteX4" fmla="*/ 0 w 1837212"/>
              <a:gd name="connsiteY4" fmla="*/ 3675779 h 3675779"/>
              <a:gd name="connsiteX5" fmla="*/ 0 w 1837212"/>
              <a:gd name="connsiteY5" fmla="*/ 15115 h 3675779"/>
              <a:gd name="connsiteX0" fmla="*/ 0 w 1837212"/>
              <a:gd name="connsiteY0" fmla="*/ 15137 h 3675801"/>
              <a:gd name="connsiteX1" fmla="*/ 1409993 w 1837212"/>
              <a:gd name="connsiteY1" fmla="*/ 146 h 3675801"/>
              <a:gd name="connsiteX2" fmla="*/ 1831990 w 1837212"/>
              <a:gd name="connsiteY2" fmla="*/ 135227 h 3675801"/>
              <a:gd name="connsiteX3" fmla="*/ 1837212 w 1837212"/>
              <a:gd name="connsiteY3" fmla="*/ 3675801 h 3675801"/>
              <a:gd name="connsiteX4" fmla="*/ 0 w 1837212"/>
              <a:gd name="connsiteY4" fmla="*/ 3675801 h 3675801"/>
              <a:gd name="connsiteX5" fmla="*/ 0 w 1837212"/>
              <a:gd name="connsiteY5" fmla="*/ 15137 h 3675801"/>
              <a:gd name="connsiteX0" fmla="*/ 0 w 1837212"/>
              <a:gd name="connsiteY0" fmla="*/ 15021 h 3675685"/>
              <a:gd name="connsiteX1" fmla="*/ 1409993 w 1837212"/>
              <a:gd name="connsiteY1" fmla="*/ 30 h 3675685"/>
              <a:gd name="connsiteX2" fmla="*/ 1831990 w 1837212"/>
              <a:gd name="connsiteY2" fmla="*/ 296476 h 3675685"/>
              <a:gd name="connsiteX3" fmla="*/ 1837212 w 1837212"/>
              <a:gd name="connsiteY3" fmla="*/ 3675685 h 3675685"/>
              <a:gd name="connsiteX4" fmla="*/ 0 w 1837212"/>
              <a:gd name="connsiteY4" fmla="*/ 3675685 h 3675685"/>
              <a:gd name="connsiteX5" fmla="*/ 0 w 1837212"/>
              <a:gd name="connsiteY5" fmla="*/ 15021 h 3675685"/>
              <a:gd name="connsiteX0" fmla="*/ 0 w 1837212"/>
              <a:gd name="connsiteY0" fmla="*/ 15030 h 3675694"/>
              <a:gd name="connsiteX1" fmla="*/ 1409993 w 1837212"/>
              <a:gd name="connsiteY1" fmla="*/ 39 h 3675694"/>
              <a:gd name="connsiteX2" fmla="*/ 1831990 w 1837212"/>
              <a:gd name="connsiteY2" fmla="*/ 296485 h 3675694"/>
              <a:gd name="connsiteX3" fmla="*/ 1837212 w 1837212"/>
              <a:gd name="connsiteY3" fmla="*/ 3675694 h 3675694"/>
              <a:gd name="connsiteX4" fmla="*/ 0 w 1837212"/>
              <a:gd name="connsiteY4" fmla="*/ 3675694 h 3675694"/>
              <a:gd name="connsiteX5" fmla="*/ 0 w 1837212"/>
              <a:gd name="connsiteY5" fmla="*/ 15030 h 3675694"/>
              <a:gd name="connsiteX0" fmla="*/ 1491 w 1838703"/>
              <a:gd name="connsiteY0" fmla="*/ 15030 h 3675694"/>
              <a:gd name="connsiteX1" fmla="*/ 1411484 w 1838703"/>
              <a:gd name="connsiteY1" fmla="*/ 39 h 3675694"/>
              <a:gd name="connsiteX2" fmla="*/ 1833481 w 1838703"/>
              <a:gd name="connsiteY2" fmla="*/ 296485 h 3675694"/>
              <a:gd name="connsiteX3" fmla="*/ 1838703 w 1838703"/>
              <a:gd name="connsiteY3" fmla="*/ 3675694 h 3675694"/>
              <a:gd name="connsiteX4" fmla="*/ 1491 w 1838703"/>
              <a:gd name="connsiteY4" fmla="*/ 3675694 h 3675694"/>
              <a:gd name="connsiteX5" fmla="*/ 0 w 1838703"/>
              <a:gd name="connsiteY5" fmla="*/ 144646 h 3675694"/>
              <a:gd name="connsiteX6" fmla="*/ 1491 w 1838703"/>
              <a:gd name="connsiteY6" fmla="*/ 15030 h 3675694"/>
              <a:gd name="connsiteX0" fmla="*/ 0 w 1837212"/>
              <a:gd name="connsiteY0" fmla="*/ 15030 h 3675694"/>
              <a:gd name="connsiteX1" fmla="*/ 1409993 w 1837212"/>
              <a:gd name="connsiteY1" fmla="*/ 39 h 3675694"/>
              <a:gd name="connsiteX2" fmla="*/ 1831990 w 1837212"/>
              <a:gd name="connsiteY2" fmla="*/ 296485 h 3675694"/>
              <a:gd name="connsiteX3" fmla="*/ 1837212 w 1837212"/>
              <a:gd name="connsiteY3" fmla="*/ 3675694 h 3675694"/>
              <a:gd name="connsiteX4" fmla="*/ 0 w 1837212"/>
              <a:gd name="connsiteY4" fmla="*/ 3675694 h 3675694"/>
              <a:gd name="connsiteX5" fmla="*/ 2095 w 1837212"/>
              <a:gd name="connsiteY5" fmla="*/ 302425 h 3675694"/>
              <a:gd name="connsiteX6" fmla="*/ 0 w 1837212"/>
              <a:gd name="connsiteY6" fmla="*/ 15030 h 3675694"/>
              <a:gd name="connsiteX0" fmla="*/ 240254 w 1837212"/>
              <a:gd name="connsiteY0" fmla="*/ 687 h 3675694"/>
              <a:gd name="connsiteX1" fmla="*/ 1409993 w 1837212"/>
              <a:gd name="connsiteY1" fmla="*/ 39 h 3675694"/>
              <a:gd name="connsiteX2" fmla="*/ 1831990 w 1837212"/>
              <a:gd name="connsiteY2" fmla="*/ 296485 h 3675694"/>
              <a:gd name="connsiteX3" fmla="*/ 1837212 w 1837212"/>
              <a:gd name="connsiteY3" fmla="*/ 3675694 h 3675694"/>
              <a:gd name="connsiteX4" fmla="*/ 0 w 1837212"/>
              <a:gd name="connsiteY4" fmla="*/ 3675694 h 3675694"/>
              <a:gd name="connsiteX5" fmla="*/ 2095 w 1837212"/>
              <a:gd name="connsiteY5" fmla="*/ 302425 h 3675694"/>
              <a:gd name="connsiteX6" fmla="*/ 240254 w 1837212"/>
              <a:gd name="connsiteY6" fmla="*/ 687 h 3675694"/>
              <a:gd name="connsiteX0" fmla="*/ 240254 w 1837212"/>
              <a:gd name="connsiteY0" fmla="*/ 687 h 3675694"/>
              <a:gd name="connsiteX1" fmla="*/ 1409993 w 1837212"/>
              <a:gd name="connsiteY1" fmla="*/ 39 h 3675694"/>
              <a:gd name="connsiteX2" fmla="*/ 1831990 w 1837212"/>
              <a:gd name="connsiteY2" fmla="*/ 296485 h 3675694"/>
              <a:gd name="connsiteX3" fmla="*/ 1837212 w 1837212"/>
              <a:gd name="connsiteY3" fmla="*/ 3675694 h 3675694"/>
              <a:gd name="connsiteX4" fmla="*/ 0 w 1837212"/>
              <a:gd name="connsiteY4" fmla="*/ 3675694 h 3675694"/>
              <a:gd name="connsiteX5" fmla="*/ 2095 w 1837212"/>
              <a:gd name="connsiteY5" fmla="*/ 302425 h 3675694"/>
              <a:gd name="connsiteX6" fmla="*/ 240254 w 1837212"/>
              <a:gd name="connsiteY6" fmla="*/ 687 h 3675694"/>
              <a:gd name="connsiteX0" fmla="*/ 378042 w 1975000"/>
              <a:gd name="connsiteY0" fmla="*/ 687 h 3813681"/>
              <a:gd name="connsiteX1" fmla="*/ 1547781 w 1975000"/>
              <a:gd name="connsiteY1" fmla="*/ 39 h 3813681"/>
              <a:gd name="connsiteX2" fmla="*/ 1969778 w 1975000"/>
              <a:gd name="connsiteY2" fmla="*/ 296485 h 3813681"/>
              <a:gd name="connsiteX3" fmla="*/ 1975000 w 1975000"/>
              <a:gd name="connsiteY3" fmla="*/ 3675694 h 3813681"/>
              <a:gd name="connsiteX4" fmla="*/ 137788 w 1975000"/>
              <a:gd name="connsiteY4" fmla="*/ 3675694 h 3813681"/>
              <a:gd name="connsiteX5" fmla="*/ 132962 w 1975000"/>
              <a:gd name="connsiteY5" fmla="*/ 3524967 h 3813681"/>
              <a:gd name="connsiteX6" fmla="*/ 139883 w 1975000"/>
              <a:gd name="connsiteY6" fmla="*/ 302425 h 3813681"/>
              <a:gd name="connsiteX7" fmla="*/ 378042 w 1975000"/>
              <a:gd name="connsiteY7" fmla="*/ 687 h 3813681"/>
              <a:gd name="connsiteX0" fmla="*/ 383843 w 1980801"/>
              <a:gd name="connsiteY0" fmla="*/ 687 h 3675694"/>
              <a:gd name="connsiteX1" fmla="*/ 1553582 w 1980801"/>
              <a:gd name="connsiteY1" fmla="*/ 39 h 3675694"/>
              <a:gd name="connsiteX2" fmla="*/ 1975579 w 1980801"/>
              <a:gd name="connsiteY2" fmla="*/ 296485 h 3675694"/>
              <a:gd name="connsiteX3" fmla="*/ 1980801 w 1980801"/>
              <a:gd name="connsiteY3" fmla="*/ 3675694 h 3675694"/>
              <a:gd name="connsiteX4" fmla="*/ 143589 w 1980801"/>
              <a:gd name="connsiteY4" fmla="*/ 3675694 h 3675694"/>
              <a:gd name="connsiteX5" fmla="*/ 117677 w 1980801"/>
              <a:gd name="connsiteY5" fmla="*/ 3182067 h 3675694"/>
              <a:gd name="connsiteX6" fmla="*/ 145684 w 1980801"/>
              <a:gd name="connsiteY6" fmla="*/ 302425 h 3675694"/>
              <a:gd name="connsiteX7" fmla="*/ 383843 w 1980801"/>
              <a:gd name="connsiteY7" fmla="*/ 687 h 3675694"/>
              <a:gd name="connsiteX0" fmla="*/ 382350 w 1979308"/>
              <a:gd name="connsiteY0" fmla="*/ 687 h 3675694"/>
              <a:gd name="connsiteX1" fmla="*/ 1552089 w 1979308"/>
              <a:gd name="connsiteY1" fmla="*/ 39 h 3675694"/>
              <a:gd name="connsiteX2" fmla="*/ 1974086 w 1979308"/>
              <a:gd name="connsiteY2" fmla="*/ 296485 h 3675694"/>
              <a:gd name="connsiteX3" fmla="*/ 1979308 w 1979308"/>
              <a:gd name="connsiteY3" fmla="*/ 3675694 h 3675694"/>
              <a:gd name="connsiteX4" fmla="*/ 142096 w 1979308"/>
              <a:gd name="connsiteY4" fmla="*/ 3675694 h 3675694"/>
              <a:gd name="connsiteX5" fmla="*/ 121455 w 1979308"/>
              <a:gd name="connsiteY5" fmla="*/ 3152131 h 3675694"/>
              <a:gd name="connsiteX6" fmla="*/ 144191 w 1979308"/>
              <a:gd name="connsiteY6" fmla="*/ 302425 h 3675694"/>
              <a:gd name="connsiteX7" fmla="*/ 382350 w 1979308"/>
              <a:gd name="connsiteY7" fmla="*/ 687 h 3675694"/>
              <a:gd name="connsiteX0" fmla="*/ 378222 w 1975180"/>
              <a:gd name="connsiteY0" fmla="*/ 687 h 3675694"/>
              <a:gd name="connsiteX1" fmla="*/ 1547961 w 1975180"/>
              <a:gd name="connsiteY1" fmla="*/ 39 h 3675694"/>
              <a:gd name="connsiteX2" fmla="*/ 1969958 w 1975180"/>
              <a:gd name="connsiteY2" fmla="*/ 296485 h 3675694"/>
              <a:gd name="connsiteX3" fmla="*/ 1975180 w 1975180"/>
              <a:gd name="connsiteY3" fmla="*/ 3675694 h 3675694"/>
              <a:gd name="connsiteX4" fmla="*/ 137968 w 1975180"/>
              <a:gd name="connsiteY4" fmla="*/ 3675694 h 3675694"/>
              <a:gd name="connsiteX5" fmla="*/ 132466 w 1975180"/>
              <a:gd name="connsiteY5" fmla="*/ 3152131 h 3675694"/>
              <a:gd name="connsiteX6" fmla="*/ 140063 w 1975180"/>
              <a:gd name="connsiteY6" fmla="*/ 302425 h 3675694"/>
              <a:gd name="connsiteX7" fmla="*/ 378222 w 1975180"/>
              <a:gd name="connsiteY7" fmla="*/ 687 h 3675694"/>
              <a:gd name="connsiteX0" fmla="*/ 378222 w 1975180"/>
              <a:gd name="connsiteY0" fmla="*/ 687 h 3675694"/>
              <a:gd name="connsiteX1" fmla="*/ 1547961 w 1975180"/>
              <a:gd name="connsiteY1" fmla="*/ 39 h 3675694"/>
              <a:gd name="connsiteX2" fmla="*/ 1969958 w 1975180"/>
              <a:gd name="connsiteY2" fmla="*/ 296485 h 3675694"/>
              <a:gd name="connsiteX3" fmla="*/ 1975180 w 1975180"/>
              <a:gd name="connsiteY3" fmla="*/ 3675694 h 3675694"/>
              <a:gd name="connsiteX4" fmla="*/ 137968 w 1975180"/>
              <a:gd name="connsiteY4" fmla="*/ 3675694 h 3675694"/>
              <a:gd name="connsiteX5" fmla="*/ 132466 w 1975180"/>
              <a:gd name="connsiteY5" fmla="*/ 2855147 h 3675694"/>
              <a:gd name="connsiteX6" fmla="*/ 140063 w 1975180"/>
              <a:gd name="connsiteY6" fmla="*/ 302425 h 3675694"/>
              <a:gd name="connsiteX7" fmla="*/ 378222 w 1975180"/>
              <a:gd name="connsiteY7" fmla="*/ 687 h 3675694"/>
              <a:gd name="connsiteX0" fmla="*/ 394966 w 1991924"/>
              <a:gd name="connsiteY0" fmla="*/ 687 h 3675694"/>
              <a:gd name="connsiteX1" fmla="*/ 1564705 w 1991924"/>
              <a:gd name="connsiteY1" fmla="*/ 39 h 3675694"/>
              <a:gd name="connsiteX2" fmla="*/ 1986702 w 1991924"/>
              <a:gd name="connsiteY2" fmla="*/ 296485 h 3675694"/>
              <a:gd name="connsiteX3" fmla="*/ 1991924 w 1991924"/>
              <a:gd name="connsiteY3" fmla="*/ 3675694 h 3675694"/>
              <a:gd name="connsiteX4" fmla="*/ 154712 w 1991924"/>
              <a:gd name="connsiteY4" fmla="*/ 3675694 h 3675694"/>
              <a:gd name="connsiteX5" fmla="*/ 149210 w 1991924"/>
              <a:gd name="connsiteY5" fmla="*/ 2855147 h 3675694"/>
              <a:gd name="connsiteX6" fmla="*/ 156807 w 1991924"/>
              <a:gd name="connsiteY6" fmla="*/ 302425 h 3675694"/>
              <a:gd name="connsiteX7" fmla="*/ 394966 w 1991924"/>
              <a:gd name="connsiteY7" fmla="*/ 687 h 3675694"/>
              <a:gd name="connsiteX0" fmla="*/ 284119 w 1881077"/>
              <a:gd name="connsiteY0" fmla="*/ 687 h 3675694"/>
              <a:gd name="connsiteX1" fmla="*/ 1453858 w 1881077"/>
              <a:gd name="connsiteY1" fmla="*/ 39 h 3675694"/>
              <a:gd name="connsiteX2" fmla="*/ 1875855 w 1881077"/>
              <a:gd name="connsiteY2" fmla="*/ 296485 h 3675694"/>
              <a:gd name="connsiteX3" fmla="*/ 1881077 w 1881077"/>
              <a:gd name="connsiteY3" fmla="*/ 3675694 h 3675694"/>
              <a:gd name="connsiteX4" fmla="*/ 270945 w 1881077"/>
              <a:gd name="connsiteY4" fmla="*/ 3675694 h 3675694"/>
              <a:gd name="connsiteX5" fmla="*/ 38363 w 1881077"/>
              <a:gd name="connsiteY5" fmla="*/ 2855147 h 3675694"/>
              <a:gd name="connsiteX6" fmla="*/ 45960 w 1881077"/>
              <a:gd name="connsiteY6" fmla="*/ 302425 h 3675694"/>
              <a:gd name="connsiteX7" fmla="*/ 284119 w 1881077"/>
              <a:gd name="connsiteY7" fmla="*/ 687 h 3675694"/>
              <a:gd name="connsiteX0" fmla="*/ 289471 w 1886429"/>
              <a:gd name="connsiteY0" fmla="*/ 687 h 3675694"/>
              <a:gd name="connsiteX1" fmla="*/ 1459210 w 1886429"/>
              <a:gd name="connsiteY1" fmla="*/ 39 h 3675694"/>
              <a:gd name="connsiteX2" fmla="*/ 1881207 w 1886429"/>
              <a:gd name="connsiteY2" fmla="*/ 296485 h 3675694"/>
              <a:gd name="connsiteX3" fmla="*/ 1886429 w 1886429"/>
              <a:gd name="connsiteY3" fmla="*/ 3675694 h 3675694"/>
              <a:gd name="connsiteX4" fmla="*/ 276297 w 1886429"/>
              <a:gd name="connsiteY4" fmla="*/ 3675694 h 3675694"/>
              <a:gd name="connsiteX5" fmla="*/ 36601 w 1886429"/>
              <a:gd name="connsiteY5" fmla="*/ 2855147 h 3675694"/>
              <a:gd name="connsiteX6" fmla="*/ 51312 w 1886429"/>
              <a:gd name="connsiteY6" fmla="*/ 302425 h 3675694"/>
              <a:gd name="connsiteX7" fmla="*/ 289471 w 1886429"/>
              <a:gd name="connsiteY7" fmla="*/ 687 h 3675694"/>
              <a:gd name="connsiteX0" fmla="*/ 260993 w 1857951"/>
              <a:gd name="connsiteY0" fmla="*/ 687 h 3675694"/>
              <a:gd name="connsiteX1" fmla="*/ 1430732 w 1857951"/>
              <a:gd name="connsiteY1" fmla="*/ 39 h 3675694"/>
              <a:gd name="connsiteX2" fmla="*/ 1852729 w 1857951"/>
              <a:gd name="connsiteY2" fmla="*/ 296485 h 3675694"/>
              <a:gd name="connsiteX3" fmla="*/ 1857951 w 1857951"/>
              <a:gd name="connsiteY3" fmla="*/ 3675694 h 3675694"/>
              <a:gd name="connsiteX4" fmla="*/ 247819 w 1857951"/>
              <a:gd name="connsiteY4" fmla="*/ 3675694 h 3675694"/>
              <a:gd name="connsiteX5" fmla="*/ 8123 w 1857951"/>
              <a:gd name="connsiteY5" fmla="*/ 2855147 h 3675694"/>
              <a:gd name="connsiteX6" fmla="*/ 22834 w 1857951"/>
              <a:gd name="connsiteY6" fmla="*/ 302425 h 3675694"/>
              <a:gd name="connsiteX7" fmla="*/ 260993 w 1857951"/>
              <a:gd name="connsiteY7" fmla="*/ 687 h 3675694"/>
              <a:gd name="connsiteX0" fmla="*/ 260993 w 1857951"/>
              <a:gd name="connsiteY0" fmla="*/ 687 h 3675694"/>
              <a:gd name="connsiteX1" fmla="*/ 1430732 w 1857951"/>
              <a:gd name="connsiteY1" fmla="*/ 39 h 3675694"/>
              <a:gd name="connsiteX2" fmla="*/ 1852729 w 1857951"/>
              <a:gd name="connsiteY2" fmla="*/ 296485 h 3675694"/>
              <a:gd name="connsiteX3" fmla="*/ 1857951 w 1857951"/>
              <a:gd name="connsiteY3" fmla="*/ 3675694 h 3675694"/>
              <a:gd name="connsiteX4" fmla="*/ 247819 w 1857951"/>
              <a:gd name="connsiteY4" fmla="*/ 3675694 h 3675694"/>
              <a:gd name="connsiteX5" fmla="*/ 8123 w 1857951"/>
              <a:gd name="connsiteY5" fmla="*/ 2855147 h 3675694"/>
              <a:gd name="connsiteX6" fmla="*/ 22834 w 1857951"/>
              <a:gd name="connsiteY6" fmla="*/ 302425 h 3675694"/>
              <a:gd name="connsiteX7" fmla="*/ 260993 w 1857951"/>
              <a:gd name="connsiteY7" fmla="*/ 687 h 3675694"/>
              <a:gd name="connsiteX0" fmla="*/ 260993 w 1975376"/>
              <a:gd name="connsiteY0" fmla="*/ 687 h 3728318"/>
              <a:gd name="connsiteX1" fmla="*/ 1430732 w 1975376"/>
              <a:gd name="connsiteY1" fmla="*/ 39 h 3728318"/>
              <a:gd name="connsiteX2" fmla="*/ 1852729 w 1975376"/>
              <a:gd name="connsiteY2" fmla="*/ 296485 h 3728318"/>
              <a:gd name="connsiteX3" fmla="*/ 1851790 w 1975376"/>
              <a:gd name="connsiteY3" fmla="*/ 3393144 h 3728318"/>
              <a:gd name="connsiteX4" fmla="*/ 1857951 w 1975376"/>
              <a:gd name="connsiteY4" fmla="*/ 3675694 h 3728318"/>
              <a:gd name="connsiteX5" fmla="*/ 247819 w 1975376"/>
              <a:gd name="connsiteY5" fmla="*/ 3675694 h 3728318"/>
              <a:gd name="connsiteX6" fmla="*/ 8123 w 1975376"/>
              <a:gd name="connsiteY6" fmla="*/ 2855147 h 3728318"/>
              <a:gd name="connsiteX7" fmla="*/ 22834 w 1975376"/>
              <a:gd name="connsiteY7" fmla="*/ 302425 h 3728318"/>
              <a:gd name="connsiteX8" fmla="*/ 260993 w 1975376"/>
              <a:gd name="connsiteY8" fmla="*/ 687 h 3728318"/>
              <a:gd name="connsiteX0" fmla="*/ 260993 w 1975376"/>
              <a:gd name="connsiteY0" fmla="*/ 687 h 3675694"/>
              <a:gd name="connsiteX1" fmla="*/ 1430732 w 1975376"/>
              <a:gd name="connsiteY1" fmla="*/ 39 h 3675694"/>
              <a:gd name="connsiteX2" fmla="*/ 1852729 w 1975376"/>
              <a:gd name="connsiteY2" fmla="*/ 296485 h 3675694"/>
              <a:gd name="connsiteX3" fmla="*/ 1851790 w 1975376"/>
              <a:gd name="connsiteY3" fmla="*/ 2761510 h 3675694"/>
              <a:gd name="connsiteX4" fmla="*/ 1857951 w 1975376"/>
              <a:gd name="connsiteY4" fmla="*/ 3675694 h 3675694"/>
              <a:gd name="connsiteX5" fmla="*/ 247819 w 1975376"/>
              <a:gd name="connsiteY5" fmla="*/ 3675694 h 3675694"/>
              <a:gd name="connsiteX6" fmla="*/ 8123 w 1975376"/>
              <a:gd name="connsiteY6" fmla="*/ 2855147 h 3675694"/>
              <a:gd name="connsiteX7" fmla="*/ 22834 w 1975376"/>
              <a:gd name="connsiteY7" fmla="*/ 302425 h 3675694"/>
              <a:gd name="connsiteX8" fmla="*/ 260993 w 1975376"/>
              <a:gd name="connsiteY8" fmla="*/ 687 h 3675694"/>
              <a:gd name="connsiteX0" fmla="*/ 260993 w 1975376"/>
              <a:gd name="connsiteY0" fmla="*/ 687 h 3675694"/>
              <a:gd name="connsiteX1" fmla="*/ 1430732 w 1975376"/>
              <a:gd name="connsiteY1" fmla="*/ 39 h 3675694"/>
              <a:gd name="connsiteX2" fmla="*/ 1852729 w 1975376"/>
              <a:gd name="connsiteY2" fmla="*/ 296485 h 3675694"/>
              <a:gd name="connsiteX3" fmla="*/ 1851790 w 1975376"/>
              <a:gd name="connsiteY3" fmla="*/ 2761510 h 3675694"/>
              <a:gd name="connsiteX4" fmla="*/ 1857951 w 1975376"/>
              <a:gd name="connsiteY4" fmla="*/ 3675694 h 3675694"/>
              <a:gd name="connsiteX5" fmla="*/ 247819 w 1975376"/>
              <a:gd name="connsiteY5" fmla="*/ 3675694 h 3675694"/>
              <a:gd name="connsiteX6" fmla="*/ 8123 w 1975376"/>
              <a:gd name="connsiteY6" fmla="*/ 2855147 h 3675694"/>
              <a:gd name="connsiteX7" fmla="*/ 22834 w 1975376"/>
              <a:gd name="connsiteY7" fmla="*/ 302425 h 3675694"/>
              <a:gd name="connsiteX8" fmla="*/ 260993 w 1975376"/>
              <a:gd name="connsiteY8" fmla="*/ 687 h 3675694"/>
              <a:gd name="connsiteX0" fmla="*/ 260993 w 1977734"/>
              <a:gd name="connsiteY0" fmla="*/ 687 h 3675694"/>
              <a:gd name="connsiteX1" fmla="*/ 1430732 w 1977734"/>
              <a:gd name="connsiteY1" fmla="*/ 39 h 3675694"/>
              <a:gd name="connsiteX2" fmla="*/ 1852729 w 1977734"/>
              <a:gd name="connsiteY2" fmla="*/ 296485 h 3675694"/>
              <a:gd name="connsiteX3" fmla="*/ 1851790 w 1977734"/>
              <a:gd name="connsiteY3" fmla="*/ 2761510 h 3675694"/>
              <a:gd name="connsiteX4" fmla="*/ 1857951 w 1977734"/>
              <a:gd name="connsiteY4" fmla="*/ 3675694 h 3675694"/>
              <a:gd name="connsiteX5" fmla="*/ 247819 w 1977734"/>
              <a:gd name="connsiteY5" fmla="*/ 3675694 h 3675694"/>
              <a:gd name="connsiteX6" fmla="*/ 8123 w 1977734"/>
              <a:gd name="connsiteY6" fmla="*/ 2855147 h 3675694"/>
              <a:gd name="connsiteX7" fmla="*/ 22834 w 1977734"/>
              <a:gd name="connsiteY7" fmla="*/ 302425 h 3675694"/>
              <a:gd name="connsiteX8" fmla="*/ 260993 w 1977734"/>
              <a:gd name="connsiteY8" fmla="*/ 687 h 3675694"/>
              <a:gd name="connsiteX0" fmla="*/ 260993 w 1883486"/>
              <a:gd name="connsiteY0" fmla="*/ 687 h 3675694"/>
              <a:gd name="connsiteX1" fmla="*/ 1430732 w 1883486"/>
              <a:gd name="connsiteY1" fmla="*/ 39 h 3675694"/>
              <a:gd name="connsiteX2" fmla="*/ 1852729 w 1883486"/>
              <a:gd name="connsiteY2" fmla="*/ 296485 h 3675694"/>
              <a:gd name="connsiteX3" fmla="*/ 1851790 w 1883486"/>
              <a:gd name="connsiteY3" fmla="*/ 2761510 h 3675694"/>
              <a:gd name="connsiteX4" fmla="*/ 1662333 w 1883486"/>
              <a:gd name="connsiteY4" fmla="*/ 3653660 h 3675694"/>
              <a:gd name="connsiteX5" fmla="*/ 247819 w 1883486"/>
              <a:gd name="connsiteY5" fmla="*/ 3675694 h 3675694"/>
              <a:gd name="connsiteX6" fmla="*/ 8123 w 1883486"/>
              <a:gd name="connsiteY6" fmla="*/ 2855147 h 3675694"/>
              <a:gd name="connsiteX7" fmla="*/ 22834 w 1883486"/>
              <a:gd name="connsiteY7" fmla="*/ 302425 h 3675694"/>
              <a:gd name="connsiteX8" fmla="*/ 260993 w 1883486"/>
              <a:gd name="connsiteY8" fmla="*/ 687 h 3675694"/>
              <a:gd name="connsiteX0" fmla="*/ 260993 w 1885561"/>
              <a:gd name="connsiteY0" fmla="*/ 687 h 3675694"/>
              <a:gd name="connsiteX1" fmla="*/ 1430732 w 1885561"/>
              <a:gd name="connsiteY1" fmla="*/ 39 h 3675694"/>
              <a:gd name="connsiteX2" fmla="*/ 1852729 w 1885561"/>
              <a:gd name="connsiteY2" fmla="*/ 296485 h 3675694"/>
              <a:gd name="connsiteX3" fmla="*/ 1859491 w 1885561"/>
              <a:gd name="connsiteY3" fmla="*/ 2769461 h 3675694"/>
              <a:gd name="connsiteX4" fmla="*/ 1662333 w 1885561"/>
              <a:gd name="connsiteY4" fmla="*/ 3653660 h 3675694"/>
              <a:gd name="connsiteX5" fmla="*/ 247819 w 1885561"/>
              <a:gd name="connsiteY5" fmla="*/ 3675694 h 3675694"/>
              <a:gd name="connsiteX6" fmla="*/ 8123 w 1885561"/>
              <a:gd name="connsiteY6" fmla="*/ 2855147 h 3675694"/>
              <a:gd name="connsiteX7" fmla="*/ 22834 w 1885561"/>
              <a:gd name="connsiteY7" fmla="*/ 302425 h 3675694"/>
              <a:gd name="connsiteX8" fmla="*/ 260993 w 1885561"/>
              <a:gd name="connsiteY8" fmla="*/ 687 h 3675694"/>
              <a:gd name="connsiteX0" fmla="*/ 260993 w 1885561"/>
              <a:gd name="connsiteY0" fmla="*/ 687 h 3675694"/>
              <a:gd name="connsiteX1" fmla="*/ 1430732 w 1885561"/>
              <a:gd name="connsiteY1" fmla="*/ 39 h 3675694"/>
              <a:gd name="connsiteX2" fmla="*/ 1852729 w 1885561"/>
              <a:gd name="connsiteY2" fmla="*/ 296485 h 3675694"/>
              <a:gd name="connsiteX3" fmla="*/ 1859491 w 1885561"/>
              <a:gd name="connsiteY3" fmla="*/ 2769461 h 3675694"/>
              <a:gd name="connsiteX4" fmla="*/ 1662333 w 1885561"/>
              <a:gd name="connsiteY4" fmla="*/ 3653660 h 3675694"/>
              <a:gd name="connsiteX5" fmla="*/ 247819 w 1885561"/>
              <a:gd name="connsiteY5" fmla="*/ 3675694 h 3675694"/>
              <a:gd name="connsiteX6" fmla="*/ 8123 w 1885561"/>
              <a:gd name="connsiteY6" fmla="*/ 2855147 h 3675694"/>
              <a:gd name="connsiteX7" fmla="*/ 22834 w 1885561"/>
              <a:gd name="connsiteY7" fmla="*/ 302425 h 3675694"/>
              <a:gd name="connsiteX8" fmla="*/ 260993 w 1885561"/>
              <a:gd name="connsiteY8" fmla="*/ 687 h 3675694"/>
              <a:gd name="connsiteX0" fmla="*/ 260993 w 1889614"/>
              <a:gd name="connsiteY0" fmla="*/ 687 h 3675694"/>
              <a:gd name="connsiteX1" fmla="*/ 1430732 w 1889614"/>
              <a:gd name="connsiteY1" fmla="*/ 39 h 3675694"/>
              <a:gd name="connsiteX2" fmla="*/ 1852729 w 1889614"/>
              <a:gd name="connsiteY2" fmla="*/ 296485 h 3675694"/>
              <a:gd name="connsiteX3" fmla="*/ 1859491 w 1889614"/>
              <a:gd name="connsiteY3" fmla="*/ 2769461 h 3675694"/>
              <a:gd name="connsiteX4" fmla="*/ 1662333 w 1889614"/>
              <a:gd name="connsiteY4" fmla="*/ 3653660 h 3675694"/>
              <a:gd name="connsiteX5" fmla="*/ 247819 w 1889614"/>
              <a:gd name="connsiteY5" fmla="*/ 3675694 h 3675694"/>
              <a:gd name="connsiteX6" fmla="*/ 8123 w 1889614"/>
              <a:gd name="connsiteY6" fmla="*/ 2855147 h 3675694"/>
              <a:gd name="connsiteX7" fmla="*/ 22834 w 1889614"/>
              <a:gd name="connsiteY7" fmla="*/ 302425 h 3675694"/>
              <a:gd name="connsiteX8" fmla="*/ 260993 w 1889614"/>
              <a:gd name="connsiteY8" fmla="*/ 687 h 3675694"/>
              <a:gd name="connsiteX0" fmla="*/ 260993 w 1892162"/>
              <a:gd name="connsiteY0" fmla="*/ 687 h 3675694"/>
              <a:gd name="connsiteX1" fmla="*/ 1430732 w 1892162"/>
              <a:gd name="connsiteY1" fmla="*/ 39 h 3675694"/>
              <a:gd name="connsiteX2" fmla="*/ 1852729 w 1892162"/>
              <a:gd name="connsiteY2" fmla="*/ 296485 h 3675694"/>
              <a:gd name="connsiteX3" fmla="*/ 1866437 w 1892162"/>
              <a:gd name="connsiteY3" fmla="*/ 2751532 h 3675694"/>
              <a:gd name="connsiteX4" fmla="*/ 1662333 w 1892162"/>
              <a:gd name="connsiteY4" fmla="*/ 3653660 h 3675694"/>
              <a:gd name="connsiteX5" fmla="*/ 247819 w 1892162"/>
              <a:gd name="connsiteY5" fmla="*/ 3675694 h 3675694"/>
              <a:gd name="connsiteX6" fmla="*/ 8123 w 1892162"/>
              <a:gd name="connsiteY6" fmla="*/ 2855147 h 3675694"/>
              <a:gd name="connsiteX7" fmla="*/ 22834 w 1892162"/>
              <a:gd name="connsiteY7" fmla="*/ 302425 h 3675694"/>
              <a:gd name="connsiteX8" fmla="*/ 260993 w 1892162"/>
              <a:gd name="connsiteY8" fmla="*/ 687 h 3675694"/>
              <a:gd name="connsiteX0" fmla="*/ 260993 w 1892162"/>
              <a:gd name="connsiteY0" fmla="*/ 687 h 3675694"/>
              <a:gd name="connsiteX1" fmla="*/ 1430732 w 1892162"/>
              <a:gd name="connsiteY1" fmla="*/ 39 h 3675694"/>
              <a:gd name="connsiteX2" fmla="*/ 1852729 w 1892162"/>
              <a:gd name="connsiteY2" fmla="*/ 296485 h 3675694"/>
              <a:gd name="connsiteX3" fmla="*/ 1866437 w 1892162"/>
              <a:gd name="connsiteY3" fmla="*/ 2751532 h 3675694"/>
              <a:gd name="connsiteX4" fmla="*/ 1662333 w 1892162"/>
              <a:gd name="connsiteY4" fmla="*/ 3653660 h 3675694"/>
              <a:gd name="connsiteX5" fmla="*/ 247819 w 1892162"/>
              <a:gd name="connsiteY5" fmla="*/ 3675694 h 3675694"/>
              <a:gd name="connsiteX6" fmla="*/ 8123 w 1892162"/>
              <a:gd name="connsiteY6" fmla="*/ 2855147 h 3675694"/>
              <a:gd name="connsiteX7" fmla="*/ 22834 w 1892162"/>
              <a:gd name="connsiteY7" fmla="*/ 302425 h 3675694"/>
              <a:gd name="connsiteX8" fmla="*/ 260993 w 1892162"/>
              <a:gd name="connsiteY8" fmla="*/ 687 h 3675694"/>
              <a:gd name="connsiteX0" fmla="*/ 260993 w 1888303"/>
              <a:gd name="connsiteY0" fmla="*/ 687 h 3675694"/>
              <a:gd name="connsiteX1" fmla="*/ 1430732 w 1888303"/>
              <a:gd name="connsiteY1" fmla="*/ 39 h 3675694"/>
              <a:gd name="connsiteX2" fmla="*/ 1852729 w 1888303"/>
              <a:gd name="connsiteY2" fmla="*/ 296485 h 3675694"/>
              <a:gd name="connsiteX3" fmla="*/ 1855571 w 1888303"/>
              <a:gd name="connsiteY3" fmla="*/ 2796410 h 3675694"/>
              <a:gd name="connsiteX4" fmla="*/ 1662333 w 1888303"/>
              <a:gd name="connsiteY4" fmla="*/ 3653660 h 3675694"/>
              <a:gd name="connsiteX5" fmla="*/ 247819 w 1888303"/>
              <a:gd name="connsiteY5" fmla="*/ 3675694 h 3675694"/>
              <a:gd name="connsiteX6" fmla="*/ 8123 w 1888303"/>
              <a:gd name="connsiteY6" fmla="*/ 2855147 h 3675694"/>
              <a:gd name="connsiteX7" fmla="*/ 22834 w 1888303"/>
              <a:gd name="connsiteY7" fmla="*/ 302425 h 3675694"/>
              <a:gd name="connsiteX8" fmla="*/ 260993 w 1888303"/>
              <a:gd name="connsiteY8" fmla="*/ 687 h 3675694"/>
              <a:gd name="connsiteX0" fmla="*/ 260993 w 1893021"/>
              <a:gd name="connsiteY0" fmla="*/ 687 h 3675694"/>
              <a:gd name="connsiteX1" fmla="*/ 1430732 w 1893021"/>
              <a:gd name="connsiteY1" fmla="*/ 39 h 3675694"/>
              <a:gd name="connsiteX2" fmla="*/ 1852729 w 1893021"/>
              <a:gd name="connsiteY2" fmla="*/ 296485 h 3675694"/>
              <a:gd name="connsiteX3" fmla="*/ 1855571 w 1893021"/>
              <a:gd name="connsiteY3" fmla="*/ 2796410 h 3675694"/>
              <a:gd name="connsiteX4" fmla="*/ 1662333 w 1893021"/>
              <a:gd name="connsiteY4" fmla="*/ 3653660 h 3675694"/>
              <a:gd name="connsiteX5" fmla="*/ 247819 w 1893021"/>
              <a:gd name="connsiteY5" fmla="*/ 3675694 h 3675694"/>
              <a:gd name="connsiteX6" fmla="*/ 8123 w 1893021"/>
              <a:gd name="connsiteY6" fmla="*/ 2855147 h 3675694"/>
              <a:gd name="connsiteX7" fmla="*/ 22834 w 1893021"/>
              <a:gd name="connsiteY7" fmla="*/ 302425 h 3675694"/>
              <a:gd name="connsiteX8" fmla="*/ 260993 w 1893021"/>
              <a:gd name="connsiteY8" fmla="*/ 687 h 3675694"/>
              <a:gd name="connsiteX0" fmla="*/ 260993 w 1897590"/>
              <a:gd name="connsiteY0" fmla="*/ 687 h 3675694"/>
              <a:gd name="connsiteX1" fmla="*/ 1430732 w 1897590"/>
              <a:gd name="connsiteY1" fmla="*/ 39 h 3675694"/>
              <a:gd name="connsiteX2" fmla="*/ 1852729 w 1897590"/>
              <a:gd name="connsiteY2" fmla="*/ 296485 h 3675694"/>
              <a:gd name="connsiteX3" fmla="*/ 1866438 w 1897590"/>
              <a:gd name="connsiteY3" fmla="*/ 2858118 h 3675694"/>
              <a:gd name="connsiteX4" fmla="*/ 1662333 w 1897590"/>
              <a:gd name="connsiteY4" fmla="*/ 3653660 h 3675694"/>
              <a:gd name="connsiteX5" fmla="*/ 247819 w 1897590"/>
              <a:gd name="connsiteY5" fmla="*/ 3675694 h 3675694"/>
              <a:gd name="connsiteX6" fmla="*/ 8123 w 1897590"/>
              <a:gd name="connsiteY6" fmla="*/ 2855147 h 3675694"/>
              <a:gd name="connsiteX7" fmla="*/ 22834 w 1897590"/>
              <a:gd name="connsiteY7" fmla="*/ 302425 h 3675694"/>
              <a:gd name="connsiteX8" fmla="*/ 260993 w 1897590"/>
              <a:gd name="connsiteY8" fmla="*/ 687 h 3675694"/>
              <a:gd name="connsiteX0" fmla="*/ 260993 w 1897590"/>
              <a:gd name="connsiteY0" fmla="*/ 687 h 3675694"/>
              <a:gd name="connsiteX1" fmla="*/ 1430732 w 1897590"/>
              <a:gd name="connsiteY1" fmla="*/ 39 h 3675694"/>
              <a:gd name="connsiteX2" fmla="*/ 1852729 w 1897590"/>
              <a:gd name="connsiteY2" fmla="*/ 296485 h 3675694"/>
              <a:gd name="connsiteX3" fmla="*/ 1866438 w 1897590"/>
              <a:gd name="connsiteY3" fmla="*/ 2858118 h 3675694"/>
              <a:gd name="connsiteX4" fmla="*/ 1662333 w 1897590"/>
              <a:gd name="connsiteY4" fmla="*/ 3653660 h 3675694"/>
              <a:gd name="connsiteX5" fmla="*/ 247819 w 1897590"/>
              <a:gd name="connsiteY5" fmla="*/ 3675694 h 3675694"/>
              <a:gd name="connsiteX6" fmla="*/ 8123 w 1897590"/>
              <a:gd name="connsiteY6" fmla="*/ 2855147 h 3675694"/>
              <a:gd name="connsiteX7" fmla="*/ 22834 w 1897590"/>
              <a:gd name="connsiteY7" fmla="*/ 302425 h 3675694"/>
              <a:gd name="connsiteX8" fmla="*/ 260993 w 1897590"/>
              <a:gd name="connsiteY8" fmla="*/ 687 h 3675694"/>
              <a:gd name="connsiteX0" fmla="*/ 260993 w 1877944"/>
              <a:gd name="connsiteY0" fmla="*/ 687 h 3675694"/>
              <a:gd name="connsiteX1" fmla="*/ 1430732 w 1877944"/>
              <a:gd name="connsiteY1" fmla="*/ 39 h 3675694"/>
              <a:gd name="connsiteX2" fmla="*/ 1852729 w 1877944"/>
              <a:gd name="connsiteY2" fmla="*/ 296485 h 3675694"/>
              <a:gd name="connsiteX3" fmla="*/ 1866438 w 1877944"/>
              <a:gd name="connsiteY3" fmla="*/ 2858118 h 3675694"/>
              <a:gd name="connsiteX4" fmla="*/ 1662333 w 1877944"/>
              <a:gd name="connsiteY4" fmla="*/ 3653660 h 3675694"/>
              <a:gd name="connsiteX5" fmla="*/ 247819 w 1877944"/>
              <a:gd name="connsiteY5" fmla="*/ 3675694 h 3675694"/>
              <a:gd name="connsiteX6" fmla="*/ 8123 w 1877944"/>
              <a:gd name="connsiteY6" fmla="*/ 2855147 h 3675694"/>
              <a:gd name="connsiteX7" fmla="*/ 22834 w 1877944"/>
              <a:gd name="connsiteY7" fmla="*/ 302425 h 3675694"/>
              <a:gd name="connsiteX8" fmla="*/ 260993 w 1877944"/>
              <a:gd name="connsiteY8" fmla="*/ 687 h 3675694"/>
              <a:gd name="connsiteX0" fmla="*/ 260993 w 1877944"/>
              <a:gd name="connsiteY0" fmla="*/ 687 h 3675694"/>
              <a:gd name="connsiteX1" fmla="*/ 1430732 w 1877944"/>
              <a:gd name="connsiteY1" fmla="*/ 39 h 3675694"/>
              <a:gd name="connsiteX2" fmla="*/ 1852729 w 1877944"/>
              <a:gd name="connsiteY2" fmla="*/ 296485 h 3675694"/>
              <a:gd name="connsiteX3" fmla="*/ 1866438 w 1877944"/>
              <a:gd name="connsiteY3" fmla="*/ 2858118 h 3675694"/>
              <a:gd name="connsiteX4" fmla="*/ 1662333 w 1877944"/>
              <a:gd name="connsiteY4" fmla="*/ 3653660 h 3675694"/>
              <a:gd name="connsiteX5" fmla="*/ 247819 w 1877944"/>
              <a:gd name="connsiteY5" fmla="*/ 3675694 h 3675694"/>
              <a:gd name="connsiteX6" fmla="*/ 8123 w 1877944"/>
              <a:gd name="connsiteY6" fmla="*/ 2855147 h 3675694"/>
              <a:gd name="connsiteX7" fmla="*/ 22834 w 1877944"/>
              <a:gd name="connsiteY7" fmla="*/ 302425 h 3675694"/>
              <a:gd name="connsiteX8" fmla="*/ 260993 w 1877944"/>
              <a:gd name="connsiteY8" fmla="*/ 687 h 3675694"/>
              <a:gd name="connsiteX0" fmla="*/ 260993 w 1874272"/>
              <a:gd name="connsiteY0" fmla="*/ 687 h 3675694"/>
              <a:gd name="connsiteX1" fmla="*/ 1430732 w 1874272"/>
              <a:gd name="connsiteY1" fmla="*/ 39 h 3675694"/>
              <a:gd name="connsiteX2" fmla="*/ 1852729 w 1874272"/>
              <a:gd name="connsiteY2" fmla="*/ 296485 h 3675694"/>
              <a:gd name="connsiteX3" fmla="*/ 1866438 w 1874272"/>
              <a:gd name="connsiteY3" fmla="*/ 2858118 h 3675694"/>
              <a:gd name="connsiteX4" fmla="*/ 1662333 w 1874272"/>
              <a:gd name="connsiteY4" fmla="*/ 3653660 h 3675694"/>
              <a:gd name="connsiteX5" fmla="*/ 247819 w 1874272"/>
              <a:gd name="connsiteY5" fmla="*/ 3675694 h 3675694"/>
              <a:gd name="connsiteX6" fmla="*/ 8123 w 1874272"/>
              <a:gd name="connsiteY6" fmla="*/ 2855147 h 3675694"/>
              <a:gd name="connsiteX7" fmla="*/ 22834 w 1874272"/>
              <a:gd name="connsiteY7" fmla="*/ 302425 h 3675694"/>
              <a:gd name="connsiteX8" fmla="*/ 260993 w 1874272"/>
              <a:gd name="connsiteY8" fmla="*/ 687 h 3675694"/>
              <a:gd name="connsiteX0" fmla="*/ 260993 w 1874272"/>
              <a:gd name="connsiteY0" fmla="*/ 687 h 3675694"/>
              <a:gd name="connsiteX1" fmla="*/ 1430732 w 1874272"/>
              <a:gd name="connsiteY1" fmla="*/ 39 h 3675694"/>
              <a:gd name="connsiteX2" fmla="*/ 1852729 w 1874272"/>
              <a:gd name="connsiteY2" fmla="*/ 296485 h 3675694"/>
              <a:gd name="connsiteX3" fmla="*/ 1866438 w 1874272"/>
              <a:gd name="connsiteY3" fmla="*/ 2858118 h 3675694"/>
              <a:gd name="connsiteX4" fmla="*/ 1657992 w 1874272"/>
              <a:gd name="connsiteY4" fmla="*/ 3666999 h 3675694"/>
              <a:gd name="connsiteX5" fmla="*/ 247819 w 1874272"/>
              <a:gd name="connsiteY5" fmla="*/ 3675694 h 3675694"/>
              <a:gd name="connsiteX6" fmla="*/ 8123 w 1874272"/>
              <a:gd name="connsiteY6" fmla="*/ 2855147 h 3675694"/>
              <a:gd name="connsiteX7" fmla="*/ 22834 w 1874272"/>
              <a:gd name="connsiteY7" fmla="*/ 302425 h 3675694"/>
              <a:gd name="connsiteX8" fmla="*/ 260993 w 1874272"/>
              <a:gd name="connsiteY8" fmla="*/ 687 h 367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272" h="3675694">
                <a:moveTo>
                  <a:pt x="260993" y="687"/>
                </a:moveTo>
                <a:lnTo>
                  <a:pt x="1430732" y="39"/>
                </a:lnTo>
                <a:cubicBezTo>
                  <a:pt x="1860658" y="-2745"/>
                  <a:pt x="1849523" y="141491"/>
                  <a:pt x="1852729" y="296485"/>
                </a:cubicBezTo>
                <a:cubicBezTo>
                  <a:pt x="1846841" y="906881"/>
                  <a:pt x="1891836" y="2414577"/>
                  <a:pt x="1866438" y="2858118"/>
                </a:cubicBezTo>
                <a:cubicBezTo>
                  <a:pt x="1839635" y="3403311"/>
                  <a:pt x="1925321" y="3619907"/>
                  <a:pt x="1657992" y="3666999"/>
                </a:cubicBezTo>
                <a:lnTo>
                  <a:pt x="247819" y="3675694"/>
                </a:lnTo>
                <a:cubicBezTo>
                  <a:pt x="-59187" y="3650573"/>
                  <a:pt x="14341" y="3327057"/>
                  <a:pt x="8123" y="2855147"/>
                </a:cubicBezTo>
                <a:cubicBezTo>
                  <a:pt x="8472" y="2292936"/>
                  <a:pt x="-18013" y="889805"/>
                  <a:pt x="22834" y="302425"/>
                </a:cubicBezTo>
                <a:cubicBezTo>
                  <a:pt x="22136" y="206627"/>
                  <a:pt x="10679" y="28353"/>
                  <a:pt x="260993" y="687"/>
                </a:cubicBezTo>
                <a:close/>
              </a:path>
            </a:pathLst>
          </a:custGeom>
        </p:spPr>
        <p:txBody>
          <a:bodyPr/>
          <a:lstStyle>
            <a:lvl1pPr marL="0" indent="0">
              <a:buNone/>
              <a:defRPr>
                <a:solidFill>
                  <a:schemeClr val="bg1"/>
                </a:solidFill>
                <a:latin typeface="Avenir Next LT Pro" panose="020B0504020202020204" pitchFamily="34" charset="0"/>
              </a:defRPr>
            </a:lvl1pPr>
          </a:lstStyle>
          <a:p>
            <a:r>
              <a:rPr lang="en-US"/>
              <a:t>Click icon to add picture</a:t>
            </a:r>
          </a:p>
        </p:txBody>
      </p:sp>
      <p:pic>
        <p:nvPicPr>
          <p:cNvPr id="6" name="Picture 5" descr="Shape&#10;&#10;Description automatically generated">
            <a:extLst>
              <a:ext uri="{FF2B5EF4-FFF2-40B4-BE49-F238E27FC236}">
                <a16:creationId xmlns:a16="http://schemas.microsoft.com/office/drawing/2014/main" id="{F92DD3B8-66AE-4CBC-A8A2-1A41D763C0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025" y="2276245"/>
            <a:ext cx="2067357" cy="4046665"/>
          </a:xfrm>
          <a:prstGeom prst="rect">
            <a:avLst/>
          </a:prstGeom>
        </p:spPr>
      </p:pic>
      <p:sp>
        <p:nvSpPr>
          <p:cNvPr id="18" name="Text Placeholder 6">
            <a:extLst>
              <a:ext uri="{FF2B5EF4-FFF2-40B4-BE49-F238E27FC236}">
                <a16:creationId xmlns:a16="http://schemas.microsoft.com/office/drawing/2014/main" id="{5E6D623E-B911-4A8E-B9D0-57A0893834ED}"/>
              </a:ext>
            </a:extLst>
          </p:cNvPr>
          <p:cNvSpPr>
            <a:spLocks noGrp="1"/>
          </p:cNvSpPr>
          <p:nvPr>
            <p:ph type="body" sz="quarter" idx="15"/>
          </p:nvPr>
        </p:nvSpPr>
        <p:spPr>
          <a:xfrm>
            <a:off x="5150109" y="2030820"/>
            <a:ext cx="6586280" cy="4163792"/>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5">
            <a:extLst>
              <a:ext uri="{FF2B5EF4-FFF2-40B4-BE49-F238E27FC236}">
                <a16:creationId xmlns:a16="http://schemas.microsoft.com/office/drawing/2014/main" id="{DB14AE53-24AA-4E09-B93D-F9A127D57CBC}"/>
              </a:ext>
            </a:extLst>
          </p:cNvPr>
          <p:cNvSpPr>
            <a:spLocks noGrp="1"/>
          </p:cNvSpPr>
          <p:nvPr>
            <p:ph type="pic" sz="quarter" idx="23"/>
          </p:nvPr>
        </p:nvSpPr>
        <p:spPr>
          <a:xfrm>
            <a:off x="2975406" y="2340327"/>
            <a:ext cx="1935196" cy="3705610"/>
          </a:xfrm>
          <a:custGeom>
            <a:avLst/>
            <a:gdLst>
              <a:gd name="connsiteX0" fmla="*/ 0 w 1837212"/>
              <a:gd name="connsiteY0" fmla="*/ 0 h 3660664"/>
              <a:gd name="connsiteX1" fmla="*/ 1837212 w 1837212"/>
              <a:gd name="connsiteY1" fmla="*/ 0 h 3660664"/>
              <a:gd name="connsiteX2" fmla="*/ 1837212 w 1837212"/>
              <a:gd name="connsiteY2" fmla="*/ 3660664 h 3660664"/>
              <a:gd name="connsiteX3" fmla="*/ 0 w 1837212"/>
              <a:gd name="connsiteY3" fmla="*/ 3660664 h 3660664"/>
              <a:gd name="connsiteX4" fmla="*/ 0 w 1837212"/>
              <a:gd name="connsiteY4" fmla="*/ 0 h 3660664"/>
              <a:gd name="connsiteX0" fmla="*/ 0 w 1837212"/>
              <a:gd name="connsiteY0" fmla="*/ 0 h 3660664"/>
              <a:gd name="connsiteX1" fmla="*/ 1837212 w 1837212"/>
              <a:gd name="connsiteY1" fmla="*/ 0 h 3660664"/>
              <a:gd name="connsiteX2" fmla="*/ 1828404 w 1837212"/>
              <a:gd name="connsiteY2" fmla="*/ 127262 h 3660664"/>
              <a:gd name="connsiteX3" fmla="*/ 1837212 w 1837212"/>
              <a:gd name="connsiteY3" fmla="*/ 3660664 h 3660664"/>
              <a:gd name="connsiteX4" fmla="*/ 0 w 1837212"/>
              <a:gd name="connsiteY4" fmla="*/ 3660664 h 3660664"/>
              <a:gd name="connsiteX5" fmla="*/ 0 w 1837212"/>
              <a:gd name="connsiteY5" fmla="*/ 0 h 3660664"/>
              <a:gd name="connsiteX0" fmla="*/ 0 w 1837212"/>
              <a:gd name="connsiteY0" fmla="*/ 14991 h 3675655"/>
              <a:gd name="connsiteX1" fmla="*/ 1409993 w 1837212"/>
              <a:gd name="connsiteY1" fmla="*/ 0 h 3675655"/>
              <a:gd name="connsiteX2" fmla="*/ 1828404 w 1837212"/>
              <a:gd name="connsiteY2" fmla="*/ 142253 h 3675655"/>
              <a:gd name="connsiteX3" fmla="*/ 1837212 w 1837212"/>
              <a:gd name="connsiteY3" fmla="*/ 3675655 h 3675655"/>
              <a:gd name="connsiteX4" fmla="*/ 0 w 1837212"/>
              <a:gd name="connsiteY4" fmla="*/ 3675655 h 3675655"/>
              <a:gd name="connsiteX5" fmla="*/ 0 w 1837212"/>
              <a:gd name="connsiteY5" fmla="*/ 14991 h 3675655"/>
              <a:gd name="connsiteX0" fmla="*/ 0 w 1837212"/>
              <a:gd name="connsiteY0" fmla="*/ 15049 h 3675713"/>
              <a:gd name="connsiteX1" fmla="*/ 1409993 w 1837212"/>
              <a:gd name="connsiteY1" fmla="*/ 58 h 3675713"/>
              <a:gd name="connsiteX2" fmla="*/ 1828404 w 1837212"/>
              <a:gd name="connsiteY2" fmla="*/ 142311 h 3675713"/>
              <a:gd name="connsiteX3" fmla="*/ 1837212 w 1837212"/>
              <a:gd name="connsiteY3" fmla="*/ 3675713 h 3675713"/>
              <a:gd name="connsiteX4" fmla="*/ 0 w 1837212"/>
              <a:gd name="connsiteY4" fmla="*/ 3675713 h 3675713"/>
              <a:gd name="connsiteX5" fmla="*/ 0 w 1837212"/>
              <a:gd name="connsiteY5" fmla="*/ 15049 h 3675713"/>
              <a:gd name="connsiteX0" fmla="*/ 0 w 1837212"/>
              <a:gd name="connsiteY0" fmla="*/ 15115 h 3675779"/>
              <a:gd name="connsiteX1" fmla="*/ 1409993 w 1837212"/>
              <a:gd name="connsiteY1" fmla="*/ 124 h 3675779"/>
              <a:gd name="connsiteX2" fmla="*/ 1828404 w 1837212"/>
              <a:gd name="connsiteY2" fmla="*/ 142377 h 3675779"/>
              <a:gd name="connsiteX3" fmla="*/ 1837212 w 1837212"/>
              <a:gd name="connsiteY3" fmla="*/ 3675779 h 3675779"/>
              <a:gd name="connsiteX4" fmla="*/ 0 w 1837212"/>
              <a:gd name="connsiteY4" fmla="*/ 3675779 h 3675779"/>
              <a:gd name="connsiteX5" fmla="*/ 0 w 1837212"/>
              <a:gd name="connsiteY5" fmla="*/ 15115 h 3675779"/>
              <a:gd name="connsiteX0" fmla="*/ 0 w 1837212"/>
              <a:gd name="connsiteY0" fmla="*/ 15137 h 3675801"/>
              <a:gd name="connsiteX1" fmla="*/ 1409993 w 1837212"/>
              <a:gd name="connsiteY1" fmla="*/ 146 h 3675801"/>
              <a:gd name="connsiteX2" fmla="*/ 1831990 w 1837212"/>
              <a:gd name="connsiteY2" fmla="*/ 135227 h 3675801"/>
              <a:gd name="connsiteX3" fmla="*/ 1837212 w 1837212"/>
              <a:gd name="connsiteY3" fmla="*/ 3675801 h 3675801"/>
              <a:gd name="connsiteX4" fmla="*/ 0 w 1837212"/>
              <a:gd name="connsiteY4" fmla="*/ 3675801 h 3675801"/>
              <a:gd name="connsiteX5" fmla="*/ 0 w 1837212"/>
              <a:gd name="connsiteY5" fmla="*/ 15137 h 3675801"/>
              <a:gd name="connsiteX0" fmla="*/ 0 w 1837212"/>
              <a:gd name="connsiteY0" fmla="*/ 15021 h 3675685"/>
              <a:gd name="connsiteX1" fmla="*/ 1409993 w 1837212"/>
              <a:gd name="connsiteY1" fmla="*/ 30 h 3675685"/>
              <a:gd name="connsiteX2" fmla="*/ 1831990 w 1837212"/>
              <a:gd name="connsiteY2" fmla="*/ 296476 h 3675685"/>
              <a:gd name="connsiteX3" fmla="*/ 1837212 w 1837212"/>
              <a:gd name="connsiteY3" fmla="*/ 3675685 h 3675685"/>
              <a:gd name="connsiteX4" fmla="*/ 0 w 1837212"/>
              <a:gd name="connsiteY4" fmla="*/ 3675685 h 3675685"/>
              <a:gd name="connsiteX5" fmla="*/ 0 w 1837212"/>
              <a:gd name="connsiteY5" fmla="*/ 15021 h 3675685"/>
              <a:gd name="connsiteX0" fmla="*/ 0 w 1837212"/>
              <a:gd name="connsiteY0" fmla="*/ 15030 h 3675694"/>
              <a:gd name="connsiteX1" fmla="*/ 1409993 w 1837212"/>
              <a:gd name="connsiteY1" fmla="*/ 39 h 3675694"/>
              <a:gd name="connsiteX2" fmla="*/ 1831990 w 1837212"/>
              <a:gd name="connsiteY2" fmla="*/ 296485 h 3675694"/>
              <a:gd name="connsiteX3" fmla="*/ 1837212 w 1837212"/>
              <a:gd name="connsiteY3" fmla="*/ 3675694 h 3675694"/>
              <a:gd name="connsiteX4" fmla="*/ 0 w 1837212"/>
              <a:gd name="connsiteY4" fmla="*/ 3675694 h 3675694"/>
              <a:gd name="connsiteX5" fmla="*/ 0 w 1837212"/>
              <a:gd name="connsiteY5" fmla="*/ 15030 h 3675694"/>
              <a:gd name="connsiteX0" fmla="*/ 1491 w 1838703"/>
              <a:gd name="connsiteY0" fmla="*/ 15030 h 3675694"/>
              <a:gd name="connsiteX1" fmla="*/ 1411484 w 1838703"/>
              <a:gd name="connsiteY1" fmla="*/ 39 h 3675694"/>
              <a:gd name="connsiteX2" fmla="*/ 1833481 w 1838703"/>
              <a:gd name="connsiteY2" fmla="*/ 296485 h 3675694"/>
              <a:gd name="connsiteX3" fmla="*/ 1838703 w 1838703"/>
              <a:gd name="connsiteY3" fmla="*/ 3675694 h 3675694"/>
              <a:gd name="connsiteX4" fmla="*/ 1491 w 1838703"/>
              <a:gd name="connsiteY4" fmla="*/ 3675694 h 3675694"/>
              <a:gd name="connsiteX5" fmla="*/ 0 w 1838703"/>
              <a:gd name="connsiteY5" fmla="*/ 144646 h 3675694"/>
              <a:gd name="connsiteX6" fmla="*/ 1491 w 1838703"/>
              <a:gd name="connsiteY6" fmla="*/ 15030 h 3675694"/>
              <a:gd name="connsiteX0" fmla="*/ 0 w 1837212"/>
              <a:gd name="connsiteY0" fmla="*/ 15030 h 3675694"/>
              <a:gd name="connsiteX1" fmla="*/ 1409993 w 1837212"/>
              <a:gd name="connsiteY1" fmla="*/ 39 h 3675694"/>
              <a:gd name="connsiteX2" fmla="*/ 1831990 w 1837212"/>
              <a:gd name="connsiteY2" fmla="*/ 296485 h 3675694"/>
              <a:gd name="connsiteX3" fmla="*/ 1837212 w 1837212"/>
              <a:gd name="connsiteY3" fmla="*/ 3675694 h 3675694"/>
              <a:gd name="connsiteX4" fmla="*/ 0 w 1837212"/>
              <a:gd name="connsiteY4" fmla="*/ 3675694 h 3675694"/>
              <a:gd name="connsiteX5" fmla="*/ 2095 w 1837212"/>
              <a:gd name="connsiteY5" fmla="*/ 302425 h 3675694"/>
              <a:gd name="connsiteX6" fmla="*/ 0 w 1837212"/>
              <a:gd name="connsiteY6" fmla="*/ 15030 h 3675694"/>
              <a:gd name="connsiteX0" fmla="*/ 240254 w 1837212"/>
              <a:gd name="connsiteY0" fmla="*/ 687 h 3675694"/>
              <a:gd name="connsiteX1" fmla="*/ 1409993 w 1837212"/>
              <a:gd name="connsiteY1" fmla="*/ 39 h 3675694"/>
              <a:gd name="connsiteX2" fmla="*/ 1831990 w 1837212"/>
              <a:gd name="connsiteY2" fmla="*/ 296485 h 3675694"/>
              <a:gd name="connsiteX3" fmla="*/ 1837212 w 1837212"/>
              <a:gd name="connsiteY3" fmla="*/ 3675694 h 3675694"/>
              <a:gd name="connsiteX4" fmla="*/ 0 w 1837212"/>
              <a:gd name="connsiteY4" fmla="*/ 3675694 h 3675694"/>
              <a:gd name="connsiteX5" fmla="*/ 2095 w 1837212"/>
              <a:gd name="connsiteY5" fmla="*/ 302425 h 3675694"/>
              <a:gd name="connsiteX6" fmla="*/ 240254 w 1837212"/>
              <a:gd name="connsiteY6" fmla="*/ 687 h 3675694"/>
              <a:gd name="connsiteX0" fmla="*/ 240254 w 1837212"/>
              <a:gd name="connsiteY0" fmla="*/ 687 h 3675694"/>
              <a:gd name="connsiteX1" fmla="*/ 1409993 w 1837212"/>
              <a:gd name="connsiteY1" fmla="*/ 39 h 3675694"/>
              <a:gd name="connsiteX2" fmla="*/ 1831990 w 1837212"/>
              <a:gd name="connsiteY2" fmla="*/ 296485 h 3675694"/>
              <a:gd name="connsiteX3" fmla="*/ 1837212 w 1837212"/>
              <a:gd name="connsiteY3" fmla="*/ 3675694 h 3675694"/>
              <a:gd name="connsiteX4" fmla="*/ 0 w 1837212"/>
              <a:gd name="connsiteY4" fmla="*/ 3675694 h 3675694"/>
              <a:gd name="connsiteX5" fmla="*/ 2095 w 1837212"/>
              <a:gd name="connsiteY5" fmla="*/ 302425 h 3675694"/>
              <a:gd name="connsiteX6" fmla="*/ 240254 w 1837212"/>
              <a:gd name="connsiteY6" fmla="*/ 687 h 3675694"/>
              <a:gd name="connsiteX0" fmla="*/ 378042 w 1975000"/>
              <a:gd name="connsiteY0" fmla="*/ 687 h 3813681"/>
              <a:gd name="connsiteX1" fmla="*/ 1547781 w 1975000"/>
              <a:gd name="connsiteY1" fmla="*/ 39 h 3813681"/>
              <a:gd name="connsiteX2" fmla="*/ 1969778 w 1975000"/>
              <a:gd name="connsiteY2" fmla="*/ 296485 h 3813681"/>
              <a:gd name="connsiteX3" fmla="*/ 1975000 w 1975000"/>
              <a:gd name="connsiteY3" fmla="*/ 3675694 h 3813681"/>
              <a:gd name="connsiteX4" fmla="*/ 137788 w 1975000"/>
              <a:gd name="connsiteY4" fmla="*/ 3675694 h 3813681"/>
              <a:gd name="connsiteX5" fmla="*/ 132962 w 1975000"/>
              <a:gd name="connsiteY5" fmla="*/ 3524967 h 3813681"/>
              <a:gd name="connsiteX6" fmla="*/ 139883 w 1975000"/>
              <a:gd name="connsiteY6" fmla="*/ 302425 h 3813681"/>
              <a:gd name="connsiteX7" fmla="*/ 378042 w 1975000"/>
              <a:gd name="connsiteY7" fmla="*/ 687 h 3813681"/>
              <a:gd name="connsiteX0" fmla="*/ 383843 w 1980801"/>
              <a:gd name="connsiteY0" fmla="*/ 687 h 3675694"/>
              <a:gd name="connsiteX1" fmla="*/ 1553582 w 1980801"/>
              <a:gd name="connsiteY1" fmla="*/ 39 h 3675694"/>
              <a:gd name="connsiteX2" fmla="*/ 1975579 w 1980801"/>
              <a:gd name="connsiteY2" fmla="*/ 296485 h 3675694"/>
              <a:gd name="connsiteX3" fmla="*/ 1980801 w 1980801"/>
              <a:gd name="connsiteY3" fmla="*/ 3675694 h 3675694"/>
              <a:gd name="connsiteX4" fmla="*/ 143589 w 1980801"/>
              <a:gd name="connsiteY4" fmla="*/ 3675694 h 3675694"/>
              <a:gd name="connsiteX5" fmla="*/ 117677 w 1980801"/>
              <a:gd name="connsiteY5" fmla="*/ 3182067 h 3675694"/>
              <a:gd name="connsiteX6" fmla="*/ 145684 w 1980801"/>
              <a:gd name="connsiteY6" fmla="*/ 302425 h 3675694"/>
              <a:gd name="connsiteX7" fmla="*/ 383843 w 1980801"/>
              <a:gd name="connsiteY7" fmla="*/ 687 h 3675694"/>
              <a:gd name="connsiteX0" fmla="*/ 382350 w 1979308"/>
              <a:gd name="connsiteY0" fmla="*/ 687 h 3675694"/>
              <a:gd name="connsiteX1" fmla="*/ 1552089 w 1979308"/>
              <a:gd name="connsiteY1" fmla="*/ 39 h 3675694"/>
              <a:gd name="connsiteX2" fmla="*/ 1974086 w 1979308"/>
              <a:gd name="connsiteY2" fmla="*/ 296485 h 3675694"/>
              <a:gd name="connsiteX3" fmla="*/ 1979308 w 1979308"/>
              <a:gd name="connsiteY3" fmla="*/ 3675694 h 3675694"/>
              <a:gd name="connsiteX4" fmla="*/ 142096 w 1979308"/>
              <a:gd name="connsiteY4" fmla="*/ 3675694 h 3675694"/>
              <a:gd name="connsiteX5" fmla="*/ 121455 w 1979308"/>
              <a:gd name="connsiteY5" fmla="*/ 3152131 h 3675694"/>
              <a:gd name="connsiteX6" fmla="*/ 144191 w 1979308"/>
              <a:gd name="connsiteY6" fmla="*/ 302425 h 3675694"/>
              <a:gd name="connsiteX7" fmla="*/ 382350 w 1979308"/>
              <a:gd name="connsiteY7" fmla="*/ 687 h 3675694"/>
              <a:gd name="connsiteX0" fmla="*/ 378222 w 1975180"/>
              <a:gd name="connsiteY0" fmla="*/ 687 h 3675694"/>
              <a:gd name="connsiteX1" fmla="*/ 1547961 w 1975180"/>
              <a:gd name="connsiteY1" fmla="*/ 39 h 3675694"/>
              <a:gd name="connsiteX2" fmla="*/ 1969958 w 1975180"/>
              <a:gd name="connsiteY2" fmla="*/ 296485 h 3675694"/>
              <a:gd name="connsiteX3" fmla="*/ 1975180 w 1975180"/>
              <a:gd name="connsiteY3" fmla="*/ 3675694 h 3675694"/>
              <a:gd name="connsiteX4" fmla="*/ 137968 w 1975180"/>
              <a:gd name="connsiteY4" fmla="*/ 3675694 h 3675694"/>
              <a:gd name="connsiteX5" fmla="*/ 132466 w 1975180"/>
              <a:gd name="connsiteY5" fmla="*/ 3152131 h 3675694"/>
              <a:gd name="connsiteX6" fmla="*/ 140063 w 1975180"/>
              <a:gd name="connsiteY6" fmla="*/ 302425 h 3675694"/>
              <a:gd name="connsiteX7" fmla="*/ 378222 w 1975180"/>
              <a:gd name="connsiteY7" fmla="*/ 687 h 3675694"/>
              <a:gd name="connsiteX0" fmla="*/ 378222 w 1975180"/>
              <a:gd name="connsiteY0" fmla="*/ 687 h 3675694"/>
              <a:gd name="connsiteX1" fmla="*/ 1547961 w 1975180"/>
              <a:gd name="connsiteY1" fmla="*/ 39 h 3675694"/>
              <a:gd name="connsiteX2" fmla="*/ 1969958 w 1975180"/>
              <a:gd name="connsiteY2" fmla="*/ 296485 h 3675694"/>
              <a:gd name="connsiteX3" fmla="*/ 1975180 w 1975180"/>
              <a:gd name="connsiteY3" fmla="*/ 3675694 h 3675694"/>
              <a:gd name="connsiteX4" fmla="*/ 137968 w 1975180"/>
              <a:gd name="connsiteY4" fmla="*/ 3675694 h 3675694"/>
              <a:gd name="connsiteX5" fmla="*/ 132466 w 1975180"/>
              <a:gd name="connsiteY5" fmla="*/ 2855147 h 3675694"/>
              <a:gd name="connsiteX6" fmla="*/ 140063 w 1975180"/>
              <a:gd name="connsiteY6" fmla="*/ 302425 h 3675694"/>
              <a:gd name="connsiteX7" fmla="*/ 378222 w 1975180"/>
              <a:gd name="connsiteY7" fmla="*/ 687 h 3675694"/>
              <a:gd name="connsiteX0" fmla="*/ 394966 w 1991924"/>
              <a:gd name="connsiteY0" fmla="*/ 687 h 3675694"/>
              <a:gd name="connsiteX1" fmla="*/ 1564705 w 1991924"/>
              <a:gd name="connsiteY1" fmla="*/ 39 h 3675694"/>
              <a:gd name="connsiteX2" fmla="*/ 1986702 w 1991924"/>
              <a:gd name="connsiteY2" fmla="*/ 296485 h 3675694"/>
              <a:gd name="connsiteX3" fmla="*/ 1991924 w 1991924"/>
              <a:gd name="connsiteY3" fmla="*/ 3675694 h 3675694"/>
              <a:gd name="connsiteX4" fmla="*/ 154712 w 1991924"/>
              <a:gd name="connsiteY4" fmla="*/ 3675694 h 3675694"/>
              <a:gd name="connsiteX5" fmla="*/ 149210 w 1991924"/>
              <a:gd name="connsiteY5" fmla="*/ 2855147 h 3675694"/>
              <a:gd name="connsiteX6" fmla="*/ 156807 w 1991924"/>
              <a:gd name="connsiteY6" fmla="*/ 302425 h 3675694"/>
              <a:gd name="connsiteX7" fmla="*/ 394966 w 1991924"/>
              <a:gd name="connsiteY7" fmla="*/ 687 h 3675694"/>
              <a:gd name="connsiteX0" fmla="*/ 284119 w 1881077"/>
              <a:gd name="connsiteY0" fmla="*/ 687 h 3675694"/>
              <a:gd name="connsiteX1" fmla="*/ 1453858 w 1881077"/>
              <a:gd name="connsiteY1" fmla="*/ 39 h 3675694"/>
              <a:gd name="connsiteX2" fmla="*/ 1875855 w 1881077"/>
              <a:gd name="connsiteY2" fmla="*/ 296485 h 3675694"/>
              <a:gd name="connsiteX3" fmla="*/ 1881077 w 1881077"/>
              <a:gd name="connsiteY3" fmla="*/ 3675694 h 3675694"/>
              <a:gd name="connsiteX4" fmla="*/ 270945 w 1881077"/>
              <a:gd name="connsiteY4" fmla="*/ 3675694 h 3675694"/>
              <a:gd name="connsiteX5" fmla="*/ 38363 w 1881077"/>
              <a:gd name="connsiteY5" fmla="*/ 2855147 h 3675694"/>
              <a:gd name="connsiteX6" fmla="*/ 45960 w 1881077"/>
              <a:gd name="connsiteY6" fmla="*/ 302425 h 3675694"/>
              <a:gd name="connsiteX7" fmla="*/ 284119 w 1881077"/>
              <a:gd name="connsiteY7" fmla="*/ 687 h 3675694"/>
              <a:gd name="connsiteX0" fmla="*/ 289471 w 1886429"/>
              <a:gd name="connsiteY0" fmla="*/ 687 h 3675694"/>
              <a:gd name="connsiteX1" fmla="*/ 1459210 w 1886429"/>
              <a:gd name="connsiteY1" fmla="*/ 39 h 3675694"/>
              <a:gd name="connsiteX2" fmla="*/ 1881207 w 1886429"/>
              <a:gd name="connsiteY2" fmla="*/ 296485 h 3675694"/>
              <a:gd name="connsiteX3" fmla="*/ 1886429 w 1886429"/>
              <a:gd name="connsiteY3" fmla="*/ 3675694 h 3675694"/>
              <a:gd name="connsiteX4" fmla="*/ 276297 w 1886429"/>
              <a:gd name="connsiteY4" fmla="*/ 3675694 h 3675694"/>
              <a:gd name="connsiteX5" fmla="*/ 36601 w 1886429"/>
              <a:gd name="connsiteY5" fmla="*/ 2855147 h 3675694"/>
              <a:gd name="connsiteX6" fmla="*/ 51312 w 1886429"/>
              <a:gd name="connsiteY6" fmla="*/ 302425 h 3675694"/>
              <a:gd name="connsiteX7" fmla="*/ 289471 w 1886429"/>
              <a:gd name="connsiteY7" fmla="*/ 687 h 3675694"/>
              <a:gd name="connsiteX0" fmla="*/ 260993 w 1857951"/>
              <a:gd name="connsiteY0" fmla="*/ 687 h 3675694"/>
              <a:gd name="connsiteX1" fmla="*/ 1430732 w 1857951"/>
              <a:gd name="connsiteY1" fmla="*/ 39 h 3675694"/>
              <a:gd name="connsiteX2" fmla="*/ 1852729 w 1857951"/>
              <a:gd name="connsiteY2" fmla="*/ 296485 h 3675694"/>
              <a:gd name="connsiteX3" fmla="*/ 1857951 w 1857951"/>
              <a:gd name="connsiteY3" fmla="*/ 3675694 h 3675694"/>
              <a:gd name="connsiteX4" fmla="*/ 247819 w 1857951"/>
              <a:gd name="connsiteY4" fmla="*/ 3675694 h 3675694"/>
              <a:gd name="connsiteX5" fmla="*/ 8123 w 1857951"/>
              <a:gd name="connsiteY5" fmla="*/ 2855147 h 3675694"/>
              <a:gd name="connsiteX6" fmla="*/ 22834 w 1857951"/>
              <a:gd name="connsiteY6" fmla="*/ 302425 h 3675694"/>
              <a:gd name="connsiteX7" fmla="*/ 260993 w 1857951"/>
              <a:gd name="connsiteY7" fmla="*/ 687 h 3675694"/>
              <a:gd name="connsiteX0" fmla="*/ 260993 w 1857951"/>
              <a:gd name="connsiteY0" fmla="*/ 687 h 3675694"/>
              <a:gd name="connsiteX1" fmla="*/ 1430732 w 1857951"/>
              <a:gd name="connsiteY1" fmla="*/ 39 h 3675694"/>
              <a:gd name="connsiteX2" fmla="*/ 1852729 w 1857951"/>
              <a:gd name="connsiteY2" fmla="*/ 296485 h 3675694"/>
              <a:gd name="connsiteX3" fmla="*/ 1857951 w 1857951"/>
              <a:gd name="connsiteY3" fmla="*/ 3675694 h 3675694"/>
              <a:gd name="connsiteX4" fmla="*/ 247819 w 1857951"/>
              <a:gd name="connsiteY4" fmla="*/ 3675694 h 3675694"/>
              <a:gd name="connsiteX5" fmla="*/ 8123 w 1857951"/>
              <a:gd name="connsiteY5" fmla="*/ 2855147 h 3675694"/>
              <a:gd name="connsiteX6" fmla="*/ 22834 w 1857951"/>
              <a:gd name="connsiteY6" fmla="*/ 302425 h 3675694"/>
              <a:gd name="connsiteX7" fmla="*/ 260993 w 1857951"/>
              <a:gd name="connsiteY7" fmla="*/ 687 h 3675694"/>
              <a:gd name="connsiteX0" fmla="*/ 260993 w 1975376"/>
              <a:gd name="connsiteY0" fmla="*/ 687 h 3728318"/>
              <a:gd name="connsiteX1" fmla="*/ 1430732 w 1975376"/>
              <a:gd name="connsiteY1" fmla="*/ 39 h 3728318"/>
              <a:gd name="connsiteX2" fmla="*/ 1852729 w 1975376"/>
              <a:gd name="connsiteY2" fmla="*/ 296485 h 3728318"/>
              <a:gd name="connsiteX3" fmla="*/ 1851790 w 1975376"/>
              <a:gd name="connsiteY3" fmla="*/ 3393144 h 3728318"/>
              <a:gd name="connsiteX4" fmla="*/ 1857951 w 1975376"/>
              <a:gd name="connsiteY4" fmla="*/ 3675694 h 3728318"/>
              <a:gd name="connsiteX5" fmla="*/ 247819 w 1975376"/>
              <a:gd name="connsiteY5" fmla="*/ 3675694 h 3728318"/>
              <a:gd name="connsiteX6" fmla="*/ 8123 w 1975376"/>
              <a:gd name="connsiteY6" fmla="*/ 2855147 h 3728318"/>
              <a:gd name="connsiteX7" fmla="*/ 22834 w 1975376"/>
              <a:gd name="connsiteY7" fmla="*/ 302425 h 3728318"/>
              <a:gd name="connsiteX8" fmla="*/ 260993 w 1975376"/>
              <a:gd name="connsiteY8" fmla="*/ 687 h 3728318"/>
              <a:gd name="connsiteX0" fmla="*/ 260993 w 1975376"/>
              <a:gd name="connsiteY0" fmla="*/ 687 h 3675694"/>
              <a:gd name="connsiteX1" fmla="*/ 1430732 w 1975376"/>
              <a:gd name="connsiteY1" fmla="*/ 39 h 3675694"/>
              <a:gd name="connsiteX2" fmla="*/ 1852729 w 1975376"/>
              <a:gd name="connsiteY2" fmla="*/ 296485 h 3675694"/>
              <a:gd name="connsiteX3" fmla="*/ 1851790 w 1975376"/>
              <a:gd name="connsiteY3" fmla="*/ 2761510 h 3675694"/>
              <a:gd name="connsiteX4" fmla="*/ 1857951 w 1975376"/>
              <a:gd name="connsiteY4" fmla="*/ 3675694 h 3675694"/>
              <a:gd name="connsiteX5" fmla="*/ 247819 w 1975376"/>
              <a:gd name="connsiteY5" fmla="*/ 3675694 h 3675694"/>
              <a:gd name="connsiteX6" fmla="*/ 8123 w 1975376"/>
              <a:gd name="connsiteY6" fmla="*/ 2855147 h 3675694"/>
              <a:gd name="connsiteX7" fmla="*/ 22834 w 1975376"/>
              <a:gd name="connsiteY7" fmla="*/ 302425 h 3675694"/>
              <a:gd name="connsiteX8" fmla="*/ 260993 w 1975376"/>
              <a:gd name="connsiteY8" fmla="*/ 687 h 3675694"/>
              <a:gd name="connsiteX0" fmla="*/ 260993 w 1975376"/>
              <a:gd name="connsiteY0" fmla="*/ 687 h 3675694"/>
              <a:gd name="connsiteX1" fmla="*/ 1430732 w 1975376"/>
              <a:gd name="connsiteY1" fmla="*/ 39 h 3675694"/>
              <a:gd name="connsiteX2" fmla="*/ 1852729 w 1975376"/>
              <a:gd name="connsiteY2" fmla="*/ 296485 h 3675694"/>
              <a:gd name="connsiteX3" fmla="*/ 1851790 w 1975376"/>
              <a:gd name="connsiteY3" fmla="*/ 2761510 h 3675694"/>
              <a:gd name="connsiteX4" fmla="*/ 1857951 w 1975376"/>
              <a:gd name="connsiteY4" fmla="*/ 3675694 h 3675694"/>
              <a:gd name="connsiteX5" fmla="*/ 247819 w 1975376"/>
              <a:gd name="connsiteY5" fmla="*/ 3675694 h 3675694"/>
              <a:gd name="connsiteX6" fmla="*/ 8123 w 1975376"/>
              <a:gd name="connsiteY6" fmla="*/ 2855147 h 3675694"/>
              <a:gd name="connsiteX7" fmla="*/ 22834 w 1975376"/>
              <a:gd name="connsiteY7" fmla="*/ 302425 h 3675694"/>
              <a:gd name="connsiteX8" fmla="*/ 260993 w 1975376"/>
              <a:gd name="connsiteY8" fmla="*/ 687 h 3675694"/>
              <a:gd name="connsiteX0" fmla="*/ 260993 w 1977734"/>
              <a:gd name="connsiteY0" fmla="*/ 687 h 3675694"/>
              <a:gd name="connsiteX1" fmla="*/ 1430732 w 1977734"/>
              <a:gd name="connsiteY1" fmla="*/ 39 h 3675694"/>
              <a:gd name="connsiteX2" fmla="*/ 1852729 w 1977734"/>
              <a:gd name="connsiteY2" fmla="*/ 296485 h 3675694"/>
              <a:gd name="connsiteX3" fmla="*/ 1851790 w 1977734"/>
              <a:gd name="connsiteY3" fmla="*/ 2761510 h 3675694"/>
              <a:gd name="connsiteX4" fmla="*/ 1857951 w 1977734"/>
              <a:gd name="connsiteY4" fmla="*/ 3675694 h 3675694"/>
              <a:gd name="connsiteX5" fmla="*/ 247819 w 1977734"/>
              <a:gd name="connsiteY5" fmla="*/ 3675694 h 3675694"/>
              <a:gd name="connsiteX6" fmla="*/ 8123 w 1977734"/>
              <a:gd name="connsiteY6" fmla="*/ 2855147 h 3675694"/>
              <a:gd name="connsiteX7" fmla="*/ 22834 w 1977734"/>
              <a:gd name="connsiteY7" fmla="*/ 302425 h 3675694"/>
              <a:gd name="connsiteX8" fmla="*/ 260993 w 1977734"/>
              <a:gd name="connsiteY8" fmla="*/ 687 h 3675694"/>
              <a:gd name="connsiteX0" fmla="*/ 260993 w 1883486"/>
              <a:gd name="connsiteY0" fmla="*/ 687 h 3675694"/>
              <a:gd name="connsiteX1" fmla="*/ 1430732 w 1883486"/>
              <a:gd name="connsiteY1" fmla="*/ 39 h 3675694"/>
              <a:gd name="connsiteX2" fmla="*/ 1852729 w 1883486"/>
              <a:gd name="connsiteY2" fmla="*/ 296485 h 3675694"/>
              <a:gd name="connsiteX3" fmla="*/ 1851790 w 1883486"/>
              <a:gd name="connsiteY3" fmla="*/ 2761510 h 3675694"/>
              <a:gd name="connsiteX4" fmla="*/ 1662333 w 1883486"/>
              <a:gd name="connsiteY4" fmla="*/ 3653660 h 3675694"/>
              <a:gd name="connsiteX5" fmla="*/ 247819 w 1883486"/>
              <a:gd name="connsiteY5" fmla="*/ 3675694 h 3675694"/>
              <a:gd name="connsiteX6" fmla="*/ 8123 w 1883486"/>
              <a:gd name="connsiteY6" fmla="*/ 2855147 h 3675694"/>
              <a:gd name="connsiteX7" fmla="*/ 22834 w 1883486"/>
              <a:gd name="connsiteY7" fmla="*/ 302425 h 3675694"/>
              <a:gd name="connsiteX8" fmla="*/ 260993 w 1883486"/>
              <a:gd name="connsiteY8" fmla="*/ 687 h 3675694"/>
              <a:gd name="connsiteX0" fmla="*/ 260993 w 1885561"/>
              <a:gd name="connsiteY0" fmla="*/ 687 h 3675694"/>
              <a:gd name="connsiteX1" fmla="*/ 1430732 w 1885561"/>
              <a:gd name="connsiteY1" fmla="*/ 39 h 3675694"/>
              <a:gd name="connsiteX2" fmla="*/ 1852729 w 1885561"/>
              <a:gd name="connsiteY2" fmla="*/ 296485 h 3675694"/>
              <a:gd name="connsiteX3" fmla="*/ 1859491 w 1885561"/>
              <a:gd name="connsiteY3" fmla="*/ 2769461 h 3675694"/>
              <a:gd name="connsiteX4" fmla="*/ 1662333 w 1885561"/>
              <a:gd name="connsiteY4" fmla="*/ 3653660 h 3675694"/>
              <a:gd name="connsiteX5" fmla="*/ 247819 w 1885561"/>
              <a:gd name="connsiteY5" fmla="*/ 3675694 h 3675694"/>
              <a:gd name="connsiteX6" fmla="*/ 8123 w 1885561"/>
              <a:gd name="connsiteY6" fmla="*/ 2855147 h 3675694"/>
              <a:gd name="connsiteX7" fmla="*/ 22834 w 1885561"/>
              <a:gd name="connsiteY7" fmla="*/ 302425 h 3675694"/>
              <a:gd name="connsiteX8" fmla="*/ 260993 w 1885561"/>
              <a:gd name="connsiteY8" fmla="*/ 687 h 3675694"/>
              <a:gd name="connsiteX0" fmla="*/ 260993 w 1885561"/>
              <a:gd name="connsiteY0" fmla="*/ 687 h 3675694"/>
              <a:gd name="connsiteX1" fmla="*/ 1430732 w 1885561"/>
              <a:gd name="connsiteY1" fmla="*/ 39 h 3675694"/>
              <a:gd name="connsiteX2" fmla="*/ 1852729 w 1885561"/>
              <a:gd name="connsiteY2" fmla="*/ 296485 h 3675694"/>
              <a:gd name="connsiteX3" fmla="*/ 1859491 w 1885561"/>
              <a:gd name="connsiteY3" fmla="*/ 2769461 h 3675694"/>
              <a:gd name="connsiteX4" fmla="*/ 1662333 w 1885561"/>
              <a:gd name="connsiteY4" fmla="*/ 3653660 h 3675694"/>
              <a:gd name="connsiteX5" fmla="*/ 247819 w 1885561"/>
              <a:gd name="connsiteY5" fmla="*/ 3675694 h 3675694"/>
              <a:gd name="connsiteX6" fmla="*/ 8123 w 1885561"/>
              <a:gd name="connsiteY6" fmla="*/ 2855147 h 3675694"/>
              <a:gd name="connsiteX7" fmla="*/ 22834 w 1885561"/>
              <a:gd name="connsiteY7" fmla="*/ 302425 h 3675694"/>
              <a:gd name="connsiteX8" fmla="*/ 260993 w 1885561"/>
              <a:gd name="connsiteY8" fmla="*/ 687 h 3675694"/>
              <a:gd name="connsiteX0" fmla="*/ 260993 w 1889614"/>
              <a:gd name="connsiteY0" fmla="*/ 687 h 3675694"/>
              <a:gd name="connsiteX1" fmla="*/ 1430732 w 1889614"/>
              <a:gd name="connsiteY1" fmla="*/ 39 h 3675694"/>
              <a:gd name="connsiteX2" fmla="*/ 1852729 w 1889614"/>
              <a:gd name="connsiteY2" fmla="*/ 296485 h 3675694"/>
              <a:gd name="connsiteX3" fmla="*/ 1859491 w 1889614"/>
              <a:gd name="connsiteY3" fmla="*/ 2769461 h 3675694"/>
              <a:gd name="connsiteX4" fmla="*/ 1662333 w 1889614"/>
              <a:gd name="connsiteY4" fmla="*/ 3653660 h 3675694"/>
              <a:gd name="connsiteX5" fmla="*/ 247819 w 1889614"/>
              <a:gd name="connsiteY5" fmla="*/ 3675694 h 3675694"/>
              <a:gd name="connsiteX6" fmla="*/ 8123 w 1889614"/>
              <a:gd name="connsiteY6" fmla="*/ 2855147 h 3675694"/>
              <a:gd name="connsiteX7" fmla="*/ 22834 w 1889614"/>
              <a:gd name="connsiteY7" fmla="*/ 302425 h 3675694"/>
              <a:gd name="connsiteX8" fmla="*/ 260993 w 1889614"/>
              <a:gd name="connsiteY8" fmla="*/ 687 h 3675694"/>
              <a:gd name="connsiteX0" fmla="*/ 260993 w 1892162"/>
              <a:gd name="connsiteY0" fmla="*/ 687 h 3675694"/>
              <a:gd name="connsiteX1" fmla="*/ 1430732 w 1892162"/>
              <a:gd name="connsiteY1" fmla="*/ 39 h 3675694"/>
              <a:gd name="connsiteX2" fmla="*/ 1852729 w 1892162"/>
              <a:gd name="connsiteY2" fmla="*/ 296485 h 3675694"/>
              <a:gd name="connsiteX3" fmla="*/ 1866437 w 1892162"/>
              <a:gd name="connsiteY3" fmla="*/ 2751532 h 3675694"/>
              <a:gd name="connsiteX4" fmla="*/ 1662333 w 1892162"/>
              <a:gd name="connsiteY4" fmla="*/ 3653660 h 3675694"/>
              <a:gd name="connsiteX5" fmla="*/ 247819 w 1892162"/>
              <a:gd name="connsiteY5" fmla="*/ 3675694 h 3675694"/>
              <a:gd name="connsiteX6" fmla="*/ 8123 w 1892162"/>
              <a:gd name="connsiteY6" fmla="*/ 2855147 h 3675694"/>
              <a:gd name="connsiteX7" fmla="*/ 22834 w 1892162"/>
              <a:gd name="connsiteY7" fmla="*/ 302425 h 3675694"/>
              <a:gd name="connsiteX8" fmla="*/ 260993 w 1892162"/>
              <a:gd name="connsiteY8" fmla="*/ 687 h 3675694"/>
              <a:gd name="connsiteX0" fmla="*/ 260993 w 1892162"/>
              <a:gd name="connsiteY0" fmla="*/ 687 h 3675694"/>
              <a:gd name="connsiteX1" fmla="*/ 1430732 w 1892162"/>
              <a:gd name="connsiteY1" fmla="*/ 39 h 3675694"/>
              <a:gd name="connsiteX2" fmla="*/ 1852729 w 1892162"/>
              <a:gd name="connsiteY2" fmla="*/ 296485 h 3675694"/>
              <a:gd name="connsiteX3" fmla="*/ 1866437 w 1892162"/>
              <a:gd name="connsiteY3" fmla="*/ 2751532 h 3675694"/>
              <a:gd name="connsiteX4" fmla="*/ 1662333 w 1892162"/>
              <a:gd name="connsiteY4" fmla="*/ 3653660 h 3675694"/>
              <a:gd name="connsiteX5" fmla="*/ 247819 w 1892162"/>
              <a:gd name="connsiteY5" fmla="*/ 3675694 h 3675694"/>
              <a:gd name="connsiteX6" fmla="*/ 8123 w 1892162"/>
              <a:gd name="connsiteY6" fmla="*/ 2855147 h 3675694"/>
              <a:gd name="connsiteX7" fmla="*/ 22834 w 1892162"/>
              <a:gd name="connsiteY7" fmla="*/ 302425 h 3675694"/>
              <a:gd name="connsiteX8" fmla="*/ 260993 w 1892162"/>
              <a:gd name="connsiteY8" fmla="*/ 687 h 3675694"/>
              <a:gd name="connsiteX0" fmla="*/ 260993 w 1888303"/>
              <a:gd name="connsiteY0" fmla="*/ 687 h 3675694"/>
              <a:gd name="connsiteX1" fmla="*/ 1430732 w 1888303"/>
              <a:gd name="connsiteY1" fmla="*/ 39 h 3675694"/>
              <a:gd name="connsiteX2" fmla="*/ 1852729 w 1888303"/>
              <a:gd name="connsiteY2" fmla="*/ 296485 h 3675694"/>
              <a:gd name="connsiteX3" fmla="*/ 1855571 w 1888303"/>
              <a:gd name="connsiteY3" fmla="*/ 2796410 h 3675694"/>
              <a:gd name="connsiteX4" fmla="*/ 1662333 w 1888303"/>
              <a:gd name="connsiteY4" fmla="*/ 3653660 h 3675694"/>
              <a:gd name="connsiteX5" fmla="*/ 247819 w 1888303"/>
              <a:gd name="connsiteY5" fmla="*/ 3675694 h 3675694"/>
              <a:gd name="connsiteX6" fmla="*/ 8123 w 1888303"/>
              <a:gd name="connsiteY6" fmla="*/ 2855147 h 3675694"/>
              <a:gd name="connsiteX7" fmla="*/ 22834 w 1888303"/>
              <a:gd name="connsiteY7" fmla="*/ 302425 h 3675694"/>
              <a:gd name="connsiteX8" fmla="*/ 260993 w 1888303"/>
              <a:gd name="connsiteY8" fmla="*/ 687 h 3675694"/>
              <a:gd name="connsiteX0" fmla="*/ 260993 w 1893021"/>
              <a:gd name="connsiteY0" fmla="*/ 687 h 3675694"/>
              <a:gd name="connsiteX1" fmla="*/ 1430732 w 1893021"/>
              <a:gd name="connsiteY1" fmla="*/ 39 h 3675694"/>
              <a:gd name="connsiteX2" fmla="*/ 1852729 w 1893021"/>
              <a:gd name="connsiteY2" fmla="*/ 296485 h 3675694"/>
              <a:gd name="connsiteX3" fmla="*/ 1855571 w 1893021"/>
              <a:gd name="connsiteY3" fmla="*/ 2796410 h 3675694"/>
              <a:gd name="connsiteX4" fmla="*/ 1662333 w 1893021"/>
              <a:gd name="connsiteY4" fmla="*/ 3653660 h 3675694"/>
              <a:gd name="connsiteX5" fmla="*/ 247819 w 1893021"/>
              <a:gd name="connsiteY5" fmla="*/ 3675694 h 3675694"/>
              <a:gd name="connsiteX6" fmla="*/ 8123 w 1893021"/>
              <a:gd name="connsiteY6" fmla="*/ 2855147 h 3675694"/>
              <a:gd name="connsiteX7" fmla="*/ 22834 w 1893021"/>
              <a:gd name="connsiteY7" fmla="*/ 302425 h 3675694"/>
              <a:gd name="connsiteX8" fmla="*/ 260993 w 1893021"/>
              <a:gd name="connsiteY8" fmla="*/ 687 h 3675694"/>
              <a:gd name="connsiteX0" fmla="*/ 260993 w 1897590"/>
              <a:gd name="connsiteY0" fmla="*/ 687 h 3675694"/>
              <a:gd name="connsiteX1" fmla="*/ 1430732 w 1897590"/>
              <a:gd name="connsiteY1" fmla="*/ 39 h 3675694"/>
              <a:gd name="connsiteX2" fmla="*/ 1852729 w 1897590"/>
              <a:gd name="connsiteY2" fmla="*/ 296485 h 3675694"/>
              <a:gd name="connsiteX3" fmla="*/ 1866438 w 1897590"/>
              <a:gd name="connsiteY3" fmla="*/ 2858118 h 3675694"/>
              <a:gd name="connsiteX4" fmla="*/ 1662333 w 1897590"/>
              <a:gd name="connsiteY4" fmla="*/ 3653660 h 3675694"/>
              <a:gd name="connsiteX5" fmla="*/ 247819 w 1897590"/>
              <a:gd name="connsiteY5" fmla="*/ 3675694 h 3675694"/>
              <a:gd name="connsiteX6" fmla="*/ 8123 w 1897590"/>
              <a:gd name="connsiteY6" fmla="*/ 2855147 h 3675694"/>
              <a:gd name="connsiteX7" fmla="*/ 22834 w 1897590"/>
              <a:gd name="connsiteY7" fmla="*/ 302425 h 3675694"/>
              <a:gd name="connsiteX8" fmla="*/ 260993 w 1897590"/>
              <a:gd name="connsiteY8" fmla="*/ 687 h 3675694"/>
              <a:gd name="connsiteX0" fmla="*/ 260993 w 1897590"/>
              <a:gd name="connsiteY0" fmla="*/ 687 h 3675694"/>
              <a:gd name="connsiteX1" fmla="*/ 1430732 w 1897590"/>
              <a:gd name="connsiteY1" fmla="*/ 39 h 3675694"/>
              <a:gd name="connsiteX2" fmla="*/ 1852729 w 1897590"/>
              <a:gd name="connsiteY2" fmla="*/ 296485 h 3675694"/>
              <a:gd name="connsiteX3" fmla="*/ 1866438 w 1897590"/>
              <a:gd name="connsiteY3" fmla="*/ 2858118 h 3675694"/>
              <a:gd name="connsiteX4" fmla="*/ 1662333 w 1897590"/>
              <a:gd name="connsiteY4" fmla="*/ 3653660 h 3675694"/>
              <a:gd name="connsiteX5" fmla="*/ 247819 w 1897590"/>
              <a:gd name="connsiteY5" fmla="*/ 3675694 h 3675694"/>
              <a:gd name="connsiteX6" fmla="*/ 8123 w 1897590"/>
              <a:gd name="connsiteY6" fmla="*/ 2855147 h 3675694"/>
              <a:gd name="connsiteX7" fmla="*/ 22834 w 1897590"/>
              <a:gd name="connsiteY7" fmla="*/ 302425 h 3675694"/>
              <a:gd name="connsiteX8" fmla="*/ 260993 w 1897590"/>
              <a:gd name="connsiteY8" fmla="*/ 687 h 3675694"/>
              <a:gd name="connsiteX0" fmla="*/ 260993 w 1877944"/>
              <a:gd name="connsiteY0" fmla="*/ 687 h 3675694"/>
              <a:gd name="connsiteX1" fmla="*/ 1430732 w 1877944"/>
              <a:gd name="connsiteY1" fmla="*/ 39 h 3675694"/>
              <a:gd name="connsiteX2" fmla="*/ 1852729 w 1877944"/>
              <a:gd name="connsiteY2" fmla="*/ 296485 h 3675694"/>
              <a:gd name="connsiteX3" fmla="*/ 1866438 w 1877944"/>
              <a:gd name="connsiteY3" fmla="*/ 2858118 h 3675694"/>
              <a:gd name="connsiteX4" fmla="*/ 1662333 w 1877944"/>
              <a:gd name="connsiteY4" fmla="*/ 3653660 h 3675694"/>
              <a:gd name="connsiteX5" fmla="*/ 247819 w 1877944"/>
              <a:gd name="connsiteY5" fmla="*/ 3675694 h 3675694"/>
              <a:gd name="connsiteX6" fmla="*/ 8123 w 1877944"/>
              <a:gd name="connsiteY6" fmla="*/ 2855147 h 3675694"/>
              <a:gd name="connsiteX7" fmla="*/ 22834 w 1877944"/>
              <a:gd name="connsiteY7" fmla="*/ 302425 h 3675694"/>
              <a:gd name="connsiteX8" fmla="*/ 260993 w 1877944"/>
              <a:gd name="connsiteY8" fmla="*/ 687 h 3675694"/>
              <a:gd name="connsiteX0" fmla="*/ 260993 w 1877944"/>
              <a:gd name="connsiteY0" fmla="*/ 687 h 3675694"/>
              <a:gd name="connsiteX1" fmla="*/ 1430732 w 1877944"/>
              <a:gd name="connsiteY1" fmla="*/ 39 h 3675694"/>
              <a:gd name="connsiteX2" fmla="*/ 1852729 w 1877944"/>
              <a:gd name="connsiteY2" fmla="*/ 296485 h 3675694"/>
              <a:gd name="connsiteX3" fmla="*/ 1866438 w 1877944"/>
              <a:gd name="connsiteY3" fmla="*/ 2858118 h 3675694"/>
              <a:gd name="connsiteX4" fmla="*/ 1662333 w 1877944"/>
              <a:gd name="connsiteY4" fmla="*/ 3653660 h 3675694"/>
              <a:gd name="connsiteX5" fmla="*/ 247819 w 1877944"/>
              <a:gd name="connsiteY5" fmla="*/ 3675694 h 3675694"/>
              <a:gd name="connsiteX6" fmla="*/ 8123 w 1877944"/>
              <a:gd name="connsiteY6" fmla="*/ 2855147 h 3675694"/>
              <a:gd name="connsiteX7" fmla="*/ 22834 w 1877944"/>
              <a:gd name="connsiteY7" fmla="*/ 302425 h 3675694"/>
              <a:gd name="connsiteX8" fmla="*/ 260993 w 1877944"/>
              <a:gd name="connsiteY8" fmla="*/ 687 h 3675694"/>
              <a:gd name="connsiteX0" fmla="*/ 260993 w 1874272"/>
              <a:gd name="connsiteY0" fmla="*/ 687 h 3675694"/>
              <a:gd name="connsiteX1" fmla="*/ 1430732 w 1874272"/>
              <a:gd name="connsiteY1" fmla="*/ 39 h 3675694"/>
              <a:gd name="connsiteX2" fmla="*/ 1852729 w 1874272"/>
              <a:gd name="connsiteY2" fmla="*/ 296485 h 3675694"/>
              <a:gd name="connsiteX3" fmla="*/ 1866438 w 1874272"/>
              <a:gd name="connsiteY3" fmla="*/ 2858118 h 3675694"/>
              <a:gd name="connsiteX4" fmla="*/ 1662333 w 1874272"/>
              <a:gd name="connsiteY4" fmla="*/ 3653660 h 3675694"/>
              <a:gd name="connsiteX5" fmla="*/ 247819 w 1874272"/>
              <a:gd name="connsiteY5" fmla="*/ 3675694 h 3675694"/>
              <a:gd name="connsiteX6" fmla="*/ 8123 w 1874272"/>
              <a:gd name="connsiteY6" fmla="*/ 2855147 h 3675694"/>
              <a:gd name="connsiteX7" fmla="*/ 22834 w 1874272"/>
              <a:gd name="connsiteY7" fmla="*/ 302425 h 3675694"/>
              <a:gd name="connsiteX8" fmla="*/ 260993 w 1874272"/>
              <a:gd name="connsiteY8" fmla="*/ 687 h 3675694"/>
              <a:gd name="connsiteX0" fmla="*/ 260993 w 1874272"/>
              <a:gd name="connsiteY0" fmla="*/ 687 h 3675694"/>
              <a:gd name="connsiteX1" fmla="*/ 1430732 w 1874272"/>
              <a:gd name="connsiteY1" fmla="*/ 39 h 3675694"/>
              <a:gd name="connsiteX2" fmla="*/ 1852729 w 1874272"/>
              <a:gd name="connsiteY2" fmla="*/ 296485 h 3675694"/>
              <a:gd name="connsiteX3" fmla="*/ 1866438 w 1874272"/>
              <a:gd name="connsiteY3" fmla="*/ 2858118 h 3675694"/>
              <a:gd name="connsiteX4" fmla="*/ 1657992 w 1874272"/>
              <a:gd name="connsiteY4" fmla="*/ 3666999 h 3675694"/>
              <a:gd name="connsiteX5" fmla="*/ 247819 w 1874272"/>
              <a:gd name="connsiteY5" fmla="*/ 3675694 h 3675694"/>
              <a:gd name="connsiteX6" fmla="*/ 8123 w 1874272"/>
              <a:gd name="connsiteY6" fmla="*/ 2855147 h 3675694"/>
              <a:gd name="connsiteX7" fmla="*/ 22834 w 1874272"/>
              <a:gd name="connsiteY7" fmla="*/ 302425 h 3675694"/>
              <a:gd name="connsiteX8" fmla="*/ 260993 w 1874272"/>
              <a:gd name="connsiteY8" fmla="*/ 687 h 367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272" h="3675694">
                <a:moveTo>
                  <a:pt x="260993" y="687"/>
                </a:moveTo>
                <a:lnTo>
                  <a:pt x="1430732" y="39"/>
                </a:lnTo>
                <a:cubicBezTo>
                  <a:pt x="1860658" y="-2745"/>
                  <a:pt x="1849523" y="141491"/>
                  <a:pt x="1852729" y="296485"/>
                </a:cubicBezTo>
                <a:cubicBezTo>
                  <a:pt x="1846841" y="906881"/>
                  <a:pt x="1891836" y="2414577"/>
                  <a:pt x="1866438" y="2858118"/>
                </a:cubicBezTo>
                <a:cubicBezTo>
                  <a:pt x="1839635" y="3403311"/>
                  <a:pt x="1925321" y="3619907"/>
                  <a:pt x="1657992" y="3666999"/>
                </a:cubicBezTo>
                <a:lnTo>
                  <a:pt x="247819" y="3675694"/>
                </a:lnTo>
                <a:cubicBezTo>
                  <a:pt x="-59187" y="3650573"/>
                  <a:pt x="14341" y="3327057"/>
                  <a:pt x="8123" y="2855147"/>
                </a:cubicBezTo>
                <a:cubicBezTo>
                  <a:pt x="8472" y="2292936"/>
                  <a:pt x="-18013" y="889805"/>
                  <a:pt x="22834" y="302425"/>
                </a:cubicBezTo>
                <a:cubicBezTo>
                  <a:pt x="22136" y="206627"/>
                  <a:pt x="10679" y="28353"/>
                  <a:pt x="260993" y="687"/>
                </a:cubicBezTo>
                <a:close/>
              </a:path>
            </a:pathLst>
          </a:custGeom>
        </p:spPr>
        <p:txBody>
          <a:bodyPr/>
          <a:lstStyle>
            <a:lvl1pPr marL="0" indent="0">
              <a:buNone/>
              <a:defRPr>
                <a:solidFill>
                  <a:schemeClr val="bg1"/>
                </a:solidFill>
                <a:latin typeface="Avenir Next LT Pro" panose="020B0504020202020204" pitchFamily="34" charset="0"/>
              </a:defRPr>
            </a:lvl1pPr>
          </a:lstStyle>
          <a:p>
            <a:r>
              <a:rPr lang="en-US"/>
              <a:t>Click icon to add picture</a:t>
            </a:r>
          </a:p>
        </p:txBody>
      </p:sp>
      <p:pic>
        <p:nvPicPr>
          <p:cNvPr id="20" name="Picture 19" descr="Shape&#10;&#10;Description automatically generated">
            <a:extLst>
              <a:ext uri="{FF2B5EF4-FFF2-40B4-BE49-F238E27FC236}">
                <a16:creationId xmlns:a16="http://schemas.microsoft.com/office/drawing/2014/main" id="{0E8FEAED-9AB6-4E5D-9744-3D2BBDDEEA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9325" y="2282889"/>
            <a:ext cx="2067357" cy="4046665"/>
          </a:xfrm>
          <a:prstGeom prst="rect">
            <a:avLst/>
          </a:prstGeom>
        </p:spPr>
      </p:pic>
    </p:spTree>
    <p:extLst>
      <p:ext uri="{BB962C8B-B14F-4D97-AF65-F5344CB8AC3E}">
        <p14:creationId xmlns:p14="http://schemas.microsoft.com/office/powerpoint/2010/main" val="85932340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9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A picture containing computer&#10;&#10;Description automatically generated">
            <a:extLst>
              <a:ext uri="{FF2B5EF4-FFF2-40B4-BE49-F238E27FC236}">
                <a16:creationId xmlns:a16="http://schemas.microsoft.com/office/drawing/2014/main" id="{BC2CA4BE-1EA9-4072-895D-F371D69BD6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429" r="33214"/>
          <a:stretch/>
        </p:blipFill>
        <p:spPr>
          <a:xfrm>
            <a:off x="6662053" y="0"/>
            <a:ext cx="5529946" cy="6857999"/>
          </a:xfrm>
          <a:prstGeom prst="rect">
            <a:avLst/>
          </a:prstGeom>
          <a:effectLst/>
        </p:spPr>
      </p:pic>
      <p:sp>
        <p:nvSpPr>
          <p:cNvPr id="4" name="Rectangle 3"/>
          <p:cNvSpPr/>
          <p:nvPr userDrawn="1"/>
        </p:nvSpPr>
        <p:spPr>
          <a:xfrm>
            <a:off x="6662054" y="0"/>
            <a:ext cx="5529944"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 Placeholder 13"/>
          <p:cNvSpPr>
            <a:spLocks noGrp="1"/>
          </p:cNvSpPr>
          <p:nvPr>
            <p:ph type="body" sz="quarter" idx="11"/>
          </p:nvPr>
        </p:nvSpPr>
        <p:spPr>
          <a:xfrm>
            <a:off x="454025" y="1026697"/>
            <a:ext cx="5427663" cy="4804605"/>
          </a:xfrm>
          <a:prstGeom prst="rect">
            <a:avLst/>
          </a:prstGeom>
        </p:spPr>
        <p:txBody>
          <a:bodyPr wrap="square" tIns="91440" bIns="91440" anchor="ctr"/>
          <a:lstStyle>
            <a:lvl1pPr marL="0" indent="0">
              <a:lnSpc>
                <a:spcPct val="100000"/>
              </a:lnSpc>
              <a:spcBef>
                <a:spcPts val="0"/>
              </a:spcBef>
              <a:buNone/>
              <a:defRPr sz="4800" b="0" baseline="0">
                <a:solidFill>
                  <a:schemeClr val="accent1"/>
                </a:solidFill>
                <a:latin typeface="Avenir Next LT Pro" panose="020B0504020202020204" pitchFamily="34" charset="0"/>
                <a:cs typeface="DokChampa" panose="020B0604020202020204" pitchFamily="34" charset="-34"/>
              </a:defRPr>
            </a:lvl1pPr>
          </a:lstStyle>
          <a:p>
            <a:pPr lvl="0"/>
            <a:r>
              <a:rPr lang="en-US"/>
              <a:t>Click to edit Master text styles</a:t>
            </a:r>
          </a:p>
        </p:txBody>
      </p:sp>
    </p:spTree>
    <p:extLst>
      <p:ext uri="{BB962C8B-B14F-4D97-AF65-F5344CB8AC3E}">
        <p14:creationId xmlns:p14="http://schemas.microsoft.com/office/powerpoint/2010/main" val="21085738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BI_Cover Page">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computer&#10;&#10;Description automatically generated">
            <a:extLst>
              <a:ext uri="{FF2B5EF4-FFF2-40B4-BE49-F238E27FC236}">
                <a16:creationId xmlns:a16="http://schemas.microsoft.com/office/drawing/2014/main" id="{A033C3E2-5FC4-4736-B0FB-AD75AF4A69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144" r="6913" b="38793"/>
          <a:stretch/>
        </p:blipFill>
        <p:spPr>
          <a:xfrm>
            <a:off x="-1" y="4127498"/>
            <a:ext cx="12192000" cy="2730501"/>
          </a:xfrm>
          <a:prstGeom prst="rect">
            <a:avLst/>
          </a:prstGeom>
          <a:effectLst/>
        </p:spPr>
      </p:pic>
      <p:sp>
        <p:nvSpPr>
          <p:cNvPr id="14" name="Text Placeholder 13"/>
          <p:cNvSpPr>
            <a:spLocks noGrp="1"/>
          </p:cNvSpPr>
          <p:nvPr>
            <p:ph type="body" sz="quarter" idx="11"/>
          </p:nvPr>
        </p:nvSpPr>
        <p:spPr>
          <a:xfrm>
            <a:off x="744537" y="1489916"/>
            <a:ext cx="10444163" cy="858837"/>
          </a:xfrm>
          <a:prstGeom prst="rect">
            <a:avLst/>
          </a:prstGeom>
        </p:spPr>
        <p:txBody>
          <a:bodyPr wrap="square" tIns="91440" bIns="91440"/>
          <a:lstStyle>
            <a:lvl1pPr marL="0" indent="0">
              <a:lnSpc>
                <a:spcPct val="100000"/>
              </a:lnSpc>
              <a:spcBef>
                <a:spcPts val="0"/>
              </a:spcBef>
              <a:buNone/>
              <a:defRPr sz="4800" b="0" baseline="0">
                <a:solidFill>
                  <a:schemeClr val="accent1"/>
                </a:solidFill>
                <a:latin typeface="Avenir Next LT Pro" panose="020B0504020202020204" pitchFamily="34" charset="0"/>
                <a:cs typeface="DokChampa" panose="020B0604020202020204" pitchFamily="34" charset="-34"/>
              </a:defRPr>
            </a:lvl1pPr>
          </a:lstStyle>
          <a:p>
            <a:pPr lvl="0"/>
            <a:r>
              <a:rPr lang="en-US"/>
              <a:t>Click to edit Master text styles</a:t>
            </a:r>
          </a:p>
        </p:txBody>
      </p:sp>
      <p:sp>
        <p:nvSpPr>
          <p:cNvPr id="6" name="Text Placeholder 6">
            <a:extLst>
              <a:ext uri="{FF2B5EF4-FFF2-40B4-BE49-F238E27FC236}">
                <a16:creationId xmlns:a16="http://schemas.microsoft.com/office/drawing/2014/main" id="{848DF20B-97E7-4AB6-B8F2-340AF675CA5F}"/>
              </a:ext>
            </a:extLst>
          </p:cNvPr>
          <p:cNvSpPr>
            <a:spLocks noGrp="1"/>
          </p:cNvSpPr>
          <p:nvPr>
            <p:ph type="body" sz="quarter" idx="16"/>
          </p:nvPr>
        </p:nvSpPr>
        <p:spPr>
          <a:xfrm>
            <a:off x="744537" y="2809768"/>
            <a:ext cx="4262892" cy="478924"/>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2400">
                <a:solidFill>
                  <a:schemeClr val="accent1"/>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8" name="Rectangle 7">
            <a:extLst>
              <a:ext uri="{FF2B5EF4-FFF2-40B4-BE49-F238E27FC236}">
                <a16:creationId xmlns:a16="http://schemas.microsoft.com/office/drawing/2014/main" id="{0B6C4890-9D14-41D9-8CF9-E98885FFDA97}"/>
              </a:ext>
            </a:extLst>
          </p:cNvPr>
          <p:cNvSpPr/>
          <p:nvPr userDrawn="1"/>
        </p:nvSpPr>
        <p:spPr>
          <a:xfrm>
            <a:off x="0" y="4130068"/>
            <a:ext cx="12192000" cy="2730501"/>
          </a:xfrm>
          <a:prstGeom prst="rect">
            <a:avLst/>
          </a:prstGeom>
          <a:gradFill flip="none" rotWithShape="1">
            <a:gsLst>
              <a:gs pos="0">
                <a:schemeClr val="accent1">
                  <a:lumMod val="5000"/>
                  <a:lumOff val="95000"/>
                  <a:alpha val="0"/>
                </a:schemeClr>
              </a:gs>
              <a:gs pos="75000">
                <a:schemeClr val="accent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4249F69F-2CC0-401B-825F-B084A3A9770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42250" y="5884493"/>
            <a:ext cx="2166203" cy="649861"/>
          </a:xfrm>
          <a:prstGeom prst="rect">
            <a:avLst/>
          </a:prstGeom>
        </p:spPr>
      </p:pic>
      <p:pic>
        <p:nvPicPr>
          <p:cNvPr id="7" name="Picture 9">
            <a:extLst>
              <a:ext uri="{FF2B5EF4-FFF2-40B4-BE49-F238E27FC236}">
                <a16:creationId xmlns:a16="http://schemas.microsoft.com/office/drawing/2014/main" id="{A189C909-E14D-9244-8F54-494DEBCC021C}"/>
              </a:ext>
            </a:extLst>
          </p:cNvPr>
          <p:cNvPicPr>
            <a:picLocks noChangeAspect="1"/>
          </p:cNvPicPr>
          <p:nvPr userDrawn="1"/>
        </p:nvPicPr>
        <p:blipFill>
          <a:blip r:embed="rId4">
            <a:extLst>
              <a:ext uri="{28A0092B-C50C-407E-A947-70E740481C1C}">
                <a14:useLocalDpi xmlns:a14="http://schemas.microsoft.com/office/drawing/2010/main" val="0"/>
              </a:ext>
            </a:extLst>
          </a:blip>
          <a:srcRect b="7985"/>
          <a:stretch>
            <a:fillRect/>
          </a:stretch>
        </p:blipFill>
        <p:spPr bwMode="auto">
          <a:xfrm>
            <a:off x="838200" y="5387975"/>
            <a:ext cx="17399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413074"/>
      </p:ext>
    </p:extLst>
  </p:cSld>
  <p:clrMapOvr>
    <a:overrideClrMapping bg1="lt1" tx1="dk1" bg2="lt2" tx2="dk2" accent1="accent1" accent2="accent2" accent3="accent3" accent4="accent4" accent5="accent5" accent6="accent6" hlink="hlink" folHlink="folHlink"/>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I_Agenda">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E9C438A5-3E3E-4622-A1C3-ECD172E94C93}"/>
              </a:ext>
            </a:extLst>
          </p:cNvPr>
          <p:cNvSpPr>
            <a:spLocks noGrp="1"/>
          </p:cNvSpPr>
          <p:nvPr>
            <p:ph type="body" sz="quarter" idx="18"/>
          </p:nvPr>
        </p:nvSpPr>
        <p:spPr>
          <a:xfrm>
            <a:off x="7376556" y="3494749"/>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6" name="Text Placeholder 6">
            <a:extLst>
              <a:ext uri="{FF2B5EF4-FFF2-40B4-BE49-F238E27FC236}">
                <a16:creationId xmlns:a16="http://schemas.microsoft.com/office/drawing/2014/main" id="{630CEF5B-80AA-4C50-899A-69783C2F1856}"/>
              </a:ext>
            </a:extLst>
          </p:cNvPr>
          <p:cNvSpPr>
            <a:spLocks noGrp="1"/>
          </p:cNvSpPr>
          <p:nvPr>
            <p:ph type="body" sz="quarter" idx="17"/>
          </p:nvPr>
        </p:nvSpPr>
        <p:spPr>
          <a:xfrm>
            <a:off x="1318429" y="3494743"/>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5" name="Text Placeholder 6">
            <a:extLst>
              <a:ext uri="{FF2B5EF4-FFF2-40B4-BE49-F238E27FC236}">
                <a16:creationId xmlns:a16="http://schemas.microsoft.com/office/drawing/2014/main" id="{97774245-A52D-48CE-BAC6-3AEABFECAA84}"/>
              </a:ext>
            </a:extLst>
          </p:cNvPr>
          <p:cNvSpPr>
            <a:spLocks noGrp="1"/>
          </p:cNvSpPr>
          <p:nvPr>
            <p:ph type="body" sz="quarter" idx="16"/>
          </p:nvPr>
        </p:nvSpPr>
        <p:spPr>
          <a:xfrm>
            <a:off x="7376556" y="2196574"/>
            <a:ext cx="4414262" cy="521654"/>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3" name="Rectangle 12">
            <a:extLst>
              <a:ext uri="{FF2B5EF4-FFF2-40B4-BE49-F238E27FC236}">
                <a16:creationId xmlns:a16="http://schemas.microsoft.com/office/drawing/2014/main" id="{10119A70-81E9-43EF-893C-C480DA4D67B3}"/>
              </a:ext>
            </a:extLst>
          </p:cNvPr>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Shape 11">
            <a:extLst>
              <a:ext uri="{FF2B5EF4-FFF2-40B4-BE49-F238E27FC236}">
                <a16:creationId xmlns:a16="http://schemas.microsoft.com/office/drawing/2014/main" id="{84EB8FD2-49EE-4C6B-87CB-4DA1CBA38A65}"/>
              </a:ext>
            </a:extLst>
          </p:cNvPr>
          <p:cNvSpPr/>
          <p:nvPr userDrawn="1"/>
        </p:nvSpPr>
        <p:spPr bwMode="auto">
          <a:xfrm>
            <a:off x="-9525" y="302923"/>
            <a:ext cx="5076825" cy="882791"/>
          </a:xfrm>
          <a:custGeom>
            <a:avLst/>
            <a:gdLst>
              <a:gd name="connsiteX0" fmla="*/ 0 w 4658181"/>
              <a:gd name="connsiteY0" fmla="*/ 0 h 725496"/>
              <a:gd name="connsiteX1" fmla="*/ 884356 w 4658181"/>
              <a:gd name="connsiteY1" fmla="*/ 0 h 725496"/>
              <a:gd name="connsiteX2" fmla="*/ 1015093 w 4658181"/>
              <a:gd name="connsiteY2" fmla="*/ 0 h 725496"/>
              <a:gd name="connsiteX3" fmla="*/ 4295433 w 4658181"/>
              <a:gd name="connsiteY3" fmla="*/ 0 h 725496"/>
              <a:gd name="connsiteX4" fmla="*/ 4658181 w 4658181"/>
              <a:gd name="connsiteY4" fmla="*/ 362748 h 725496"/>
              <a:gd name="connsiteX5" fmla="*/ 4658180 w 4658181"/>
              <a:gd name="connsiteY5" fmla="*/ 362748 h 725496"/>
              <a:gd name="connsiteX6" fmla="*/ 4295432 w 4658181"/>
              <a:gd name="connsiteY6" fmla="*/ 725496 h 725496"/>
              <a:gd name="connsiteX7" fmla="*/ 884356 w 4658181"/>
              <a:gd name="connsiteY7" fmla="*/ 725495 h 725496"/>
              <a:gd name="connsiteX8" fmla="*/ 0 w 4658181"/>
              <a:gd name="connsiteY8" fmla="*/ 725495 h 725496"/>
              <a:gd name="connsiteX0" fmla="*/ 0 w 5538357"/>
              <a:gd name="connsiteY0" fmla="*/ 0 h 725496"/>
              <a:gd name="connsiteX1" fmla="*/ 1764532 w 5538357"/>
              <a:gd name="connsiteY1" fmla="*/ 0 h 725496"/>
              <a:gd name="connsiteX2" fmla="*/ 1895269 w 5538357"/>
              <a:gd name="connsiteY2" fmla="*/ 0 h 725496"/>
              <a:gd name="connsiteX3" fmla="*/ 5175609 w 5538357"/>
              <a:gd name="connsiteY3" fmla="*/ 0 h 725496"/>
              <a:gd name="connsiteX4" fmla="*/ 5538357 w 5538357"/>
              <a:gd name="connsiteY4" fmla="*/ 362748 h 725496"/>
              <a:gd name="connsiteX5" fmla="*/ 5538356 w 5538357"/>
              <a:gd name="connsiteY5" fmla="*/ 362748 h 725496"/>
              <a:gd name="connsiteX6" fmla="*/ 5175608 w 5538357"/>
              <a:gd name="connsiteY6" fmla="*/ 725496 h 725496"/>
              <a:gd name="connsiteX7" fmla="*/ 1764532 w 5538357"/>
              <a:gd name="connsiteY7" fmla="*/ 725495 h 725496"/>
              <a:gd name="connsiteX8" fmla="*/ 880176 w 5538357"/>
              <a:gd name="connsiteY8" fmla="*/ 725495 h 725496"/>
              <a:gd name="connsiteX9" fmla="*/ 0 w 5538357"/>
              <a:gd name="connsiteY9" fmla="*/ 0 h 725496"/>
              <a:gd name="connsiteX0" fmla="*/ 3682 w 5542039"/>
              <a:gd name="connsiteY0" fmla="*/ 0 h 732791"/>
              <a:gd name="connsiteX1" fmla="*/ 1768214 w 5542039"/>
              <a:gd name="connsiteY1" fmla="*/ 0 h 732791"/>
              <a:gd name="connsiteX2" fmla="*/ 1898951 w 5542039"/>
              <a:gd name="connsiteY2" fmla="*/ 0 h 732791"/>
              <a:gd name="connsiteX3" fmla="*/ 5179291 w 5542039"/>
              <a:gd name="connsiteY3" fmla="*/ 0 h 732791"/>
              <a:gd name="connsiteX4" fmla="*/ 5542039 w 5542039"/>
              <a:gd name="connsiteY4" fmla="*/ 362748 h 732791"/>
              <a:gd name="connsiteX5" fmla="*/ 5542038 w 5542039"/>
              <a:gd name="connsiteY5" fmla="*/ 362748 h 732791"/>
              <a:gd name="connsiteX6" fmla="*/ 5179290 w 5542039"/>
              <a:gd name="connsiteY6" fmla="*/ 725496 h 732791"/>
              <a:gd name="connsiteX7" fmla="*/ 1768214 w 5542039"/>
              <a:gd name="connsiteY7" fmla="*/ 725495 h 732791"/>
              <a:gd name="connsiteX8" fmla="*/ 0 w 5542039"/>
              <a:gd name="connsiteY8" fmla="*/ 732791 h 732791"/>
              <a:gd name="connsiteX9" fmla="*/ 3682 w 5542039"/>
              <a:gd name="connsiteY9" fmla="*/ 0 h 73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039" h="732791">
                <a:moveTo>
                  <a:pt x="3682" y="0"/>
                </a:moveTo>
                <a:lnTo>
                  <a:pt x="1768214" y="0"/>
                </a:lnTo>
                <a:lnTo>
                  <a:pt x="1898951" y="0"/>
                </a:lnTo>
                <a:lnTo>
                  <a:pt x="5179291" y="0"/>
                </a:lnTo>
                <a:cubicBezTo>
                  <a:pt x="5379631" y="0"/>
                  <a:pt x="5542039" y="162408"/>
                  <a:pt x="5542039" y="362748"/>
                </a:cubicBezTo>
                <a:lnTo>
                  <a:pt x="5542038" y="362748"/>
                </a:lnTo>
                <a:cubicBezTo>
                  <a:pt x="5542038" y="563088"/>
                  <a:pt x="5379630" y="725496"/>
                  <a:pt x="5179290" y="725496"/>
                </a:cubicBezTo>
                <a:lnTo>
                  <a:pt x="1768214" y="725495"/>
                </a:lnTo>
                <a:lnTo>
                  <a:pt x="0" y="732791"/>
                </a:lnTo>
                <a:cubicBezTo>
                  <a:pt x="0" y="490959"/>
                  <a:pt x="3682" y="241832"/>
                  <a:pt x="3682" y="0"/>
                </a:cubicBezTo>
                <a:close/>
              </a:path>
            </a:pathLst>
          </a:custGeom>
          <a:solidFill>
            <a:schemeClr val="accent2"/>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mn-lt"/>
              <a:ea typeface="ヒラギノ角ゴ ProN W3" charset="-128"/>
              <a:cs typeface="ヒラギノ角ゴ ProN W3" charset="-128"/>
              <a:sym typeface="GillSans" charset="0"/>
            </a:endParaRPr>
          </a:p>
        </p:txBody>
      </p:sp>
      <p:sp>
        <p:nvSpPr>
          <p:cNvPr id="10" name="Title 9"/>
          <p:cNvSpPr>
            <a:spLocks noGrp="1"/>
          </p:cNvSpPr>
          <p:nvPr>
            <p:ph type="title"/>
          </p:nvPr>
        </p:nvSpPr>
        <p:spPr>
          <a:xfrm>
            <a:off x="410766" y="436561"/>
            <a:ext cx="4868805" cy="625328"/>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24" name="Text Placeholder 6">
            <a:extLst>
              <a:ext uri="{FF2B5EF4-FFF2-40B4-BE49-F238E27FC236}">
                <a16:creationId xmlns:a16="http://schemas.microsoft.com/office/drawing/2014/main" id="{D43E2AD7-8A13-41E7-A9A4-A5E383CF4EBD}"/>
              </a:ext>
            </a:extLst>
          </p:cNvPr>
          <p:cNvSpPr>
            <a:spLocks noGrp="1"/>
          </p:cNvSpPr>
          <p:nvPr>
            <p:ph type="body" sz="quarter" idx="15"/>
          </p:nvPr>
        </p:nvSpPr>
        <p:spPr>
          <a:xfrm>
            <a:off x="1318429" y="2196574"/>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8" name="Text Placeholder 6">
            <a:extLst>
              <a:ext uri="{FF2B5EF4-FFF2-40B4-BE49-F238E27FC236}">
                <a16:creationId xmlns:a16="http://schemas.microsoft.com/office/drawing/2014/main" id="{F72D7E3B-D834-4BD8-9DCA-66C84A412F91}"/>
              </a:ext>
            </a:extLst>
          </p:cNvPr>
          <p:cNvSpPr>
            <a:spLocks noGrp="1"/>
          </p:cNvSpPr>
          <p:nvPr>
            <p:ph type="body" sz="quarter" idx="19"/>
          </p:nvPr>
        </p:nvSpPr>
        <p:spPr>
          <a:xfrm>
            <a:off x="1318429" y="4792912"/>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9" name="Text Placeholder 6">
            <a:extLst>
              <a:ext uri="{FF2B5EF4-FFF2-40B4-BE49-F238E27FC236}">
                <a16:creationId xmlns:a16="http://schemas.microsoft.com/office/drawing/2014/main" id="{6399C7FB-2BD4-4B4A-B420-29396E35D993}"/>
              </a:ext>
            </a:extLst>
          </p:cNvPr>
          <p:cNvSpPr>
            <a:spLocks noGrp="1"/>
          </p:cNvSpPr>
          <p:nvPr>
            <p:ph type="body" sz="quarter" idx="20"/>
          </p:nvPr>
        </p:nvSpPr>
        <p:spPr>
          <a:xfrm>
            <a:off x="7376556" y="4792912"/>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30" name="Text Placeholder 6">
            <a:extLst>
              <a:ext uri="{FF2B5EF4-FFF2-40B4-BE49-F238E27FC236}">
                <a16:creationId xmlns:a16="http://schemas.microsoft.com/office/drawing/2014/main" id="{857AC863-874A-49FF-A555-66E854B926CA}"/>
              </a:ext>
            </a:extLst>
          </p:cNvPr>
          <p:cNvSpPr>
            <a:spLocks noGrp="1"/>
          </p:cNvSpPr>
          <p:nvPr>
            <p:ph type="body" sz="quarter" idx="31" hasCustomPrompt="1"/>
          </p:nvPr>
        </p:nvSpPr>
        <p:spPr>
          <a:xfrm>
            <a:off x="424496" y="2070900"/>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1" name="Text Placeholder 6">
            <a:extLst>
              <a:ext uri="{FF2B5EF4-FFF2-40B4-BE49-F238E27FC236}">
                <a16:creationId xmlns:a16="http://schemas.microsoft.com/office/drawing/2014/main" id="{294B4C0E-C37B-4920-AE9A-F0DEDC89B035}"/>
              </a:ext>
            </a:extLst>
          </p:cNvPr>
          <p:cNvSpPr>
            <a:spLocks noGrp="1"/>
          </p:cNvSpPr>
          <p:nvPr>
            <p:ph type="body" sz="quarter" idx="32" hasCustomPrompt="1"/>
          </p:nvPr>
        </p:nvSpPr>
        <p:spPr>
          <a:xfrm>
            <a:off x="424496" y="3360814"/>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2" name="Text Placeholder 6">
            <a:extLst>
              <a:ext uri="{FF2B5EF4-FFF2-40B4-BE49-F238E27FC236}">
                <a16:creationId xmlns:a16="http://schemas.microsoft.com/office/drawing/2014/main" id="{E4F73CB2-9332-4F2C-8FAC-FED5B045951B}"/>
              </a:ext>
            </a:extLst>
          </p:cNvPr>
          <p:cNvSpPr>
            <a:spLocks noGrp="1"/>
          </p:cNvSpPr>
          <p:nvPr>
            <p:ph type="body" sz="quarter" idx="33" hasCustomPrompt="1"/>
          </p:nvPr>
        </p:nvSpPr>
        <p:spPr>
          <a:xfrm>
            <a:off x="445965" y="4650728"/>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3" name="Text Placeholder 6">
            <a:extLst>
              <a:ext uri="{FF2B5EF4-FFF2-40B4-BE49-F238E27FC236}">
                <a16:creationId xmlns:a16="http://schemas.microsoft.com/office/drawing/2014/main" id="{A51200D9-744A-4B52-A4A0-5810B96372D6}"/>
              </a:ext>
            </a:extLst>
          </p:cNvPr>
          <p:cNvSpPr>
            <a:spLocks noGrp="1"/>
          </p:cNvSpPr>
          <p:nvPr>
            <p:ph type="body" sz="quarter" idx="34" hasCustomPrompt="1"/>
          </p:nvPr>
        </p:nvSpPr>
        <p:spPr>
          <a:xfrm>
            <a:off x="6489540" y="2084503"/>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4" name="Text Placeholder 6">
            <a:extLst>
              <a:ext uri="{FF2B5EF4-FFF2-40B4-BE49-F238E27FC236}">
                <a16:creationId xmlns:a16="http://schemas.microsoft.com/office/drawing/2014/main" id="{DF286E6E-339E-4C36-A075-4992D0C5E2D5}"/>
              </a:ext>
            </a:extLst>
          </p:cNvPr>
          <p:cNvSpPr>
            <a:spLocks noGrp="1"/>
          </p:cNvSpPr>
          <p:nvPr>
            <p:ph type="body" sz="quarter" idx="35" hasCustomPrompt="1"/>
          </p:nvPr>
        </p:nvSpPr>
        <p:spPr>
          <a:xfrm>
            <a:off x="6489540" y="3369075"/>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5" name="Text Placeholder 6">
            <a:extLst>
              <a:ext uri="{FF2B5EF4-FFF2-40B4-BE49-F238E27FC236}">
                <a16:creationId xmlns:a16="http://schemas.microsoft.com/office/drawing/2014/main" id="{E06CB90B-C1D8-4571-8165-26C9106D2BF4}"/>
              </a:ext>
            </a:extLst>
          </p:cNvPr>
          <p:cNvSpPr>
            <a:spLocks noGrp="1"/>
          </p:cNvSpPr>
          <p:nvPr>
            <p:ph type="body" sz="quarter" idx="36" hasCustomPrompt="1"/>
          </p:nvPr>
        </p:nvSpPr>
        <p:spPr>
          <a:xfrm>
            <a:off x="6489540" y="4650728"/>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pic>
        <p:nvPicPr>
          <p:cNvPr id="20" name="Picture 19">
            <a:extLst>
              <a:ext uri="{FF2B5EF4-FFF2-40B4-BE49-F238E27FC236}">
                <a16:creationId xmlns:a16="http://schemas.microsoft.com/office/drawing/2014/main" id="{82149C0E-423F-433E-BBB3-B233E9E0C2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97250" y="5775739"/>
            <a:ext cx="1569132" cy="470739"/>
          </a:xfrm>
          <a:prstGeom prst="rect">
            <a:avLst/>
          </a:prstGeom>
        </p:spPr>
      </p:pic>
    </p:spTree>
    <p:extLst>
      <p:ext uri="{BB962C8B-B14F-4D97-AF65-F5344CB8AC3E}">
        <p14:creationId xmlns:p14="http://schemas.microsoft.com/office/powerpoint/2010/main" val="501966448"/>
      </p:ext>
    </p:extLst>
  </p:cSld>
  <p:clrMapOvr>
    <a:masterClrMapping/>
  </p:clrMapOvr>
  <p:transition/>
  <p:extLst>
    <p:ext uri="{DCECCB84-F9BA-43D5-87BE-67443E8EF086}">
      <p15:sldGuideLst xmlns:p15="http://schemas.microsoft.com/office/powerpoint/2012/main">
        <p15:guide id="1" orient="horz" pos="1368">
          <p15:clr>
            <a:srgbClr val="FBAE40"/>
          </p15:clr>
        </p15:guide>
        <p15:guide id="2" pos="3840">
          <p15:clr>
            <a:srgbClr val="FBAE40"/>
          </p15:clr>
        </p15:guide>
        <p15:guide id="3" pos="816">
          <p15:clr>
            <a:srgbClr val="FBAE40"/>
          </p15:clr>
        </p15:guide>
        <p15:guide id="4" pos="3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I_Full Text">
    <p:spTree>
      <p:nvGrpSpPr>
        <p:cNvPr id="1" name=""/>
        <p:cNvGrpSpPr/>
        <p:nvPr/>
      </p:nvGrpSpPr>
      <p:grpSpPr>
        <a:xfrm>
          <a:off x="0" y="0"/>
          <a:ext cx="0" cy="0"/>
          <a:chOff x="0" y="0"/>
          <a:chExt cx="0" cy="0"/>
        </a:xfrm>
      </p:grpSpPr>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mn-lt"/>
              </a:rPr>
              <a:pPr>
                <a:defRPr/>
              </a:pPr>
              <a:t>‹#›</a:t>
            </a:fld>
            <a:endParaRPr lang="en-US" sz="1050">
              <a:solidFill>
                <a:srgbClr val="898989"/>
              </a:solidFill>
              <a:latin typeface="+mn-lt"/>
            </a:endParaRPr>
          </a:p>
        </p:txBody>
      </p:sp>
      <p:sp>
        <p:nvSpPr>
          <p:cNvPr id="11" name="Text Placeholder 6">
            <a:extLst>
              <a:ext uri="{FF2B5EF4-FFF2-40B4-BE49-F238E27FC236}">
                <a16:creationId xmlns:a16="http://schemas.microsoft.com/office/drawing/2014/main" id="{473F2048-F861-49F7-ABA2-37F7B1AE9798}"/>
              </a:ext>
            </a:extLst>
          </p:cNvPr>
          <p:cNvSpPr>
            <a:spLocks noGrp="1"/>
          </p:cNvSpPr>
          <p:nvPr>
            <p:ph type="body" sz="quarter" idx="15"/>
          </p:nvPr>
        </p:nvSpPr>
        <p:spPr>
          <a:xfrm>
            <a:off x="407988" y="1400537"/>
            <a:ext cx="11328401" cy="4250963"/>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12" name="Picture 11">
            <a:extLst>
              <a:ext uri="{FF2B5EF4-FFF2-40B4-BE49-F238E27FC236}">
                <a16:creationId xmlns:a16="http://schemas.microsoft.com/office/drawing/2014/main" id="{96FC226F-2681-D14C-AFD4-B341709D906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97250" y="5775739"/>
            <a:ext cx="1569132" cy="470739"/>
          </a:xfrm>
          <a:prstGeom prst="rect">
            <a:avLst/>
          </a:prstGeom>
        </p:spPr>
      </p:pic>
    </p:spTree>
    <p:extLst>
      <p:ext uri="{BB962C8B-B14F-4D97-AF65-F5344CB8AC3E}">
        <p14:creationId xmlns:p14="http://schemas.microsoft.com/office/powerpoint/2010/main" val="3202175982"/>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I_Row of Text &amp; Icon">
    <p:spTree>
      <p:nvGrpSpPr>
        <p:cNvPr id="1" name=""/>
        <p:cNvGrpSpPr/>
        <p:nvPr/>
      </p:nvGrpSpPr>
      <p:grpSpPr>
        <a:xfrm>
          <a:off x="0" y="0"/>
          <a:ext cx="0" cy="0"/>
          <a:chOff x="0" y="0"/>
          <a:chExt cx="0" cy="0"/>
        </a:xfrm>
      </p:grpSpPr>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mn-lt"/>
              </a:rPr>
              <a:pPr>
                <a:defRPr/>
              </a:pPr>
              <a:t>‹#›</a:t>
            </a:fld>
            <a:endParaRPr lang="en-US" sz="1050">
              <a:solidFill>
                <a:srgbClr val="898989"/>
              </a:solidFill>
              <a:latin typeface="+mn-lt"/>
            </a:endParaRPr>
          </a:p>
        </p:txBody>
      </p:sp>
      <p:sp>
        <p:nvSpPr>
          <p:cNvPr id="11" name="Text Placeholder 6">
            <a:extLst>
              <a:ext uri="{FF2B5EF4-FFF2-40B4-BE49-F238E27FC236}">
                <a16:creationId xmlns:a16="http://schemas.microsoft.com/office/drawing/2014/main" id="{473F2048-F861-49F7-ABA2-37F7B1AE9798}"/>
              </a:ext>
            </a:extLst>
          </p:cNvPr>
          <p:cNvSpPr>
            <a:spLocks noGrp="1"/>
          </p:cNvSpPr>
          <p:nvPr>
            <p:ph type="body" sz="quarter" idx="15"/>
          </p:nvPr>
        </p:nvSpPr>
        <p:spPr>
          <a:xfrm>
            <a:off x="1581147" y="1400538"/>
            <a:ext cx="8489953" cy="923274"/>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2" name="Picture Placeholder 2">
            <a:extLst>
              <a:ext uri="{FF2B5EF4-FFF2-40B4-BE49-F238E27FC236}">
                <a16:creationId xmlns:a16="http://schemas.microsoft.com/office/drawing/2014/main" id="{BAC1FA3B-6119-4804-BC76-1211B63241A7}"/>
              </a:ext>
            </a:extLst>
          </p:cNvPr>
          <p:cNvSpPr>
            <a:spLocks noGrp="1"/>
          </p:cNvSpPr>
          <p:nvPr>
            <p:ph type="pic" sz="quarter" idx="18"/>
          </p:nvPr>
        </p:nvSpPr>
        <p:spPr>
          <a:xfrm>
            <a:off x="407988" y="1400537"/>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261CB2D5-AC9E-4F2D-AADC-D6BF672E8AE1}"/>
              </a:ext>
            </a:extLst>
          </p:cNvPr>
          <p:cNvSpPr>
            <a:spLocks noGrp="1"/>
          </p:cNvSpPr>
          <p:nvPr>
            <p:ph type="pic" sz="quarter" idx="19"/>
          </p:nvPr>
        </p:nvSpPr>
        <p:spPr>
          <a:xfrm>
            <a:off x="407987" y="2711203"/>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AFEB4CDF-15CE-4DAA-8765-09F78179CA2D}"/>
              </a:ext>
            </a:extLst>
          </p:cNvPr>
          <p:cNvSpPr>
            <a:spLocks noGrp="1"/>
          </p:cNvSpPr>
          <p:nvPr>
            <p:ph type="pic" sz="quarter" idx="20"/>
          </p:nvPr>
        </p:nvSpPr>
        <p:spPr>
          <a:xfrm>
            <a:off x="407986" y="4021869"/>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7E341500-15AA-4159-8ACA-7F545BEC0240}"/>
              </a:ext>
            </a:extLst>
          </p:cNvPr>
          <p:cNvSpPr>
            <a:spLocks noGrp="1"/>
          </p:cNvSpPr>
          <p:nvPr>
            <p:ph type="pic" sz="quarter" idx="21"/>
          </p:nvPr>
        </p:nvSpPr>
        <p:spPr>
          <a:xfrm>
            <a:off x="407985" y="5332535"/>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6" name="Text Placeholder 6">
            <a:extLst>
              <a:ext uri="{FF2B5EF4-FFF2-40B4-BE49-F238E27FC236}">
                <a16:creationId xmlns:a16="http://schemas.microsoft.com/office/drawing/2014/main" id="{89F391FE-9740-4381-BBD0-796C8860BAD0}"/>
              </a:ext>
            </a:extLst>
          </p:cNvPr>
          <p:cNvSpPr>
            <a:spLocks noGrp="1"/>
          </p:cNvSpPr>
          <p:nvPr>
            <p:ph type="body" sz="quarter" idx="22"/>
          </p:nvPr>
        </p:nvSpPr>
        <p:spPr>
          <a:xfrm>
            <a:off x="1581147" y="2711207"/>
            <a:ext cx="8489953"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7" name="Text Placeholder 6">
            <a:extLst>
              <a:ext uri="{FF2B5EF4-FFF2-40B4-BE49-F238E27FC236}">
                <a16:creationId xmlns:a16="http://schemas.microsoft.com/office/drawing/2014/main" id="{D86320EC-8A7B-4989-BADE-E57C741A4661}"/>
              </a:ext>
            </a:extLst>
          </p:cNvPr>
          <p:cNvSpPr>
            <a:spLocks noGrp="1"/>
          </p:cNvSpPr>
          <p:nvPr>
            <p:ph type="body" sz="quarter" idx="23"/>
          </p:nvPr>
        </p:nvSpPr>
        <p:spPr>
          <a:xfrm>
            <a:off x="1581147" y="4021873"/>
            <a:ext cx="8489953"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8" name="Text Placeholder 6">
            <a:extLst>
              <a:ext uri="{FF2B5EF4-FFF2-40B4-BE49-F238E27FC236}">
                <a16:creationId xmlns:a16="http://schemas.microsoft.com/office/drawing/2014/main" id="{8845BC6C-3BDA-48A4-AC5E-A3CE854A4C19}"/>
              </a:ext>
            </a:extLst>
          </p:cNvPr>
          <p:cNvSpPr>
            <a:spLocks noGrp="1"/>
          </p:cNvSpPr>
          <p:nvPr>
            <p:ph type="body" sz="quarter" idx="24"/>
          </p:nvPr>
        </p:nvSpPr>
        <p:spPr>
          <a:xfrm>
            <a:off x="1581147" y="5332539"/>
            <a:ext cx="8489953"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20" name="Picture 19">
            <a:extLst>
              <a:ext uri="{FF2B5EF4-FFF2-40B4-BE49-F238E27FC236}">
                <a16:creationId xmlns:a16="http://schemas.microsoft.com/office/drawing/2014/main" id="{62EB2EB1-44A8-6146-827A-D66EAAA6BF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97250" y="5775739"/>
            <a:ext cx="1569132" cy="470739"/>
          </a:xfrm>
          <a:prstGeom prst="rect">
            <a:avLst/>
          </a:prstGeom>
        </p:spPr>
      </p:pic>
    </p:spTree>
    <p:extLst>
      <p:ext uri="{BB962C8B-B14F-4D97-AF65-F5344CB8AC3E}">
        <p14:creationId xmlns:p14="http://schemas.microsoft.com/office/powerpoint/2010/main" val="45818546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I_Graphic Left &amp; Text Right ">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B8E08DFB-9DAD-4D38-BDB2-711BF6A068F8}"/>
              </a:ext>
            </a:extLst>
          </p:cNvPr>
          <p:cNvSpPr>
            <a:spLocks noGrp="1"/>
          </p:cNvSpPr>
          <p:nvPr>
            <p:ph type="pic" sz="quarter" idx="18"/>
          </p:nvPr>
        </p:nvSpPr>
        <p:spPr>
          <a:xfrm>
            <a:off x="407988" y="2035175"/>
            <a:ext cx="4286510" cy="3997325"/>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Click icon to add picture</a:t>
            </a:r>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8" name="Title 9"/>
          <p:cNvSpPr>
            <a:spLocks noGrp="1"/>
          </p:cNvSpPr>
          <p:nvPr>
            <p:ph type="title"/>
          </p:nvPr>
        </p:nvSpPr>
        <p:spPr>
          <a:xfrm>
            <a:off x="410766" y="381729"/>
            <a:ext cx="4283732" cy="1519431"/>
          </a:xfrm>
        </p:spPr>
        <p:txBody>
          <a:bodyPr anchor="t"/>
          <a:lstStyle>
            <a:lvl1pPr>
              <a:defRPr>
                <a:solidFill>
                  <a:schemeClr val="accent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4" name="Rectangle 13">
            <a:extLst>
              <a:ext uri="{FF2B5EF4-FFF2-40B4-BE49-F238E27FC236}">
                <a16:creationId xmlns:a16="http://schemas.microsoft.com/office/drawing/2014/main" id="{1CEC1018-99E5-4AF2-8315-756CD5140A9D}"/>
              </a:ext>
            </a:extLst>
          </p:cNvPr>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 Placeholder 9">
            <a:extLst>
              <a:ext uri="{FF2B5EF4-FFF2-40B4-BE49-F238E27FC236}">
                <a16:creationId xmlns:a16="http://schemas.microsoft.com/office/drawing/2014/main" id="{58646411-0147-4F5E-95A3-0F893C8A3849}"/>
              </a:ext>
            </a:extLst>
          </p:cNvPr>
          <p:cNvSpPr>
            <a:spLocks noGrp="1"/>
          </p:cNvSpPr>
          <p:nvPr>
            <p:ph type="body" sz="quarter" idx="16"/>
          </p:nvPr>
        </p:nvSpPr>
        <p:spPr>
          <a:xfrm>
            <a:off x="5150109" y="405062"/>
            <a:ext cx="6586280" cy="5271838"/>
          </a:xfrm>
          <a:prstGeom prst="rect">
            <a:avLst/>
          </a:prstGeom>
        </p:spPr>
        <p:txBody>
          <a:bodyPr vert="horz" lIns="64288" tIns="32144" rIns="64288" bIns="32144"/>
          <a:lstStyle>
            <a:lvl1pPr marL="0" indent="0" algn="just">
              <a:lnSpc>
                <a:spcPct val="100000"/>
              </a:lnSpc>
              <a:spcBef>
                <a:spcPts val="844"/>
              </a:spcBef>
              <a:spcAft>
                <a:spcPts val="0"/>
              </a:spcAft>
              <a:buSzPct val="58000"/>
              <a:buFontTx/>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1200"/>
              </a:spcBef>
              <a:buClr>
                <a:schemeClr val="accent2"/>
              </a:buClr>
              <a:buSzPct val="100000"/>
              <a:buFont typeface="Arial"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600"/>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27063" indent="-160338">
              <a:buClr>
                <a:schemeClr val="accent2"/>
              </a:buClr>
              <a:buSzPct val="100000"/>
              <a:buFont typeface="Arial" pitchFamily="34" charset="0"/>
              <a:buChar char="•"/>
              <a:defRPr sz="1100"/>
            </a:lvl4pPr>
            <a:lvl5pPr marL="796925" indent="-169863">
              <a:lnSpc>
                <a:spcPct val="100000"/>
              </a:lnSpc>
              <a:spcBef>
                <a:spcPts val="844"/>
              </a:spcBef>
              <a:spcAft>
                <a:spcPts val="0"/>
              </a:spcAft>
              <a:buClr>
                <a:schemeClr val="accent2"/>
              </a:buClr>
              <a:buSzPct val="100000"/>
              <a:buFont typeface="Calibri" pitchFamily="34" charset="0"/>
              <a:buChar char="–"/>
              <a:defRPr sz="1100"/>
            </a:lvl5pPr>
            <a:lvl6pPr marL="482161" indent="-160721">
              <a:lnSpc>
                <a:spcPct val="100000"/>
              </a:lnSpc>
              <a:spcBef>
                <a:spcPts val="844"/>
              </a:spcBef>
              <a:spcAft>
                <a:spcPts val="0"/>
              </a:spcAft>
              <a:buClr>
                <a:schemeClr val="accent2"/>
              </a:buClr>
              <a:buSzPct val="100000"/>
              <a:buFont typeface="Calibri" pitchFamily="34" charset="0"/>
              <a:buChar char="–"/>
              <a:defRPr sz="1300"/>
            </a:lvl6pPr>
            <a:lvl7pPr marL="642882" indent="-160721">
              <a:lnSpc>
                <a:spcPct val="100000"/>
              </a:lnSpc>
              <a:spcBef>
                <a:spcPts val="844"/>
              </a:spcBef>
              <a:spcAft>
                <a:spcPts val="0"/>
              </a:spcAft>
              <a:buClr>
                <a:schemeClr val="accent2"/>
              </a:buClr>
              <a:buSzPct val="100000"/>
              <a:defRPr sz="1100"/>
            </a:lvl7pPr>
            <a:lvl8pPr marL="803602" indent="-160721">
              <a:lnSpc>
                <a:spcPct val="100000"/>
              </a:lnSpc>
              <a:spcBef>
                <a:spcPts val="844"/>
              </a:spcBef>
              <a:spcAft>
                <a:spcPts val="0"/>
              </a:spcAft>
              <a:buClr>
                <a:schemeClr val="accent2"/>
              </a:buClr>
              <a:buSzPct val="100000"/>
              <a:buFont typeface="Calibri" pitchFamily="34" charset="0"/>
              <a:buChar char="–"/>
              <a:defRPr sz="1100"/>
            </a:lvl8pPr>
          </a:lstStyle>
          <a:p>
            <a:pPr lvl="0"/>
            <a:r>
              <a:rPr lang="en-US"/>
              <a:t>Click to edit Master text styles</a:t>
            </a:r>
          </a:p>
          <a:p>
            <a:pPr lvl="1"/>
            <a:r>
              <a:rPr lang="en-US"/>
              <a:t>Second level</a:t>
            </a:r>
          </a:p>
          <a:p>
            <a:pPr lvl="2"/>
            <a:r>
              <a:rPr lang="en-US"/>
              <a:t>Third level</a:t>
            </a:r>
          </a:p>
        </p:txBody>
      </p:sp>
      <p:pic>
        <p:nvPicPr>
          <p:cNvPr id="16" name="Picture 15">
            <a:extLst>
              <a:ext uri="{FF2B5EF4-FFF2-40B4-BE49-F238E27FC236}">
                <a16:creationId xmlns:a16="http://schemas.microsoft.com/office/drawing/2014/main" id="{3DB15987-DF6B-714B-B5D0-C228CCCDEE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97250" y="5775739"/>
            <a:ext cx="1569132" cy="470739"/>
          </a:xfrm>
          <a:prstGeom prst="rect">
            <a:avLst/>
          </a:prstGeom>
        </p:spPr>
      </p:pic>
    </p:spTree>
    <p:extLst>
      <p:ext uri="{BB962C8B-B14F-4D97-AF65-F5344CB8AC3E}">
        <p14:creationId xmlns:p14="http://schemas.microsoft.com/office/powerpoint/2010/main" val="123911366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I_2 Column Text">
    <p:spTree>
      <p:nvGrpSpPr>
        <p:cNvPr id="1" name=""/>
        <p:cNvGrpSpPr/>
        <p:nvPr/>
      </p:nvGrpSpPr>
      <p:grpSpPr>
        <a:xfrm>
          <a:off x="0" y="0"/>
          <a:ext cx="0" cy="0"/>
          <a:chOff x="0" y="0"/>
          <a:chExt cx="0" cy="0"/>
        </a:xfrm>
      </p:grpSpPr>
      <p:sp>
        <p:nvSpPr>
          <p:cNvPr id="11" name="Rectangle 10"/>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7" name="Text Placeholder 6"/>
          <p:cNvSpPr>
            <a:spLocks noGrp="1"/>
          </p:cNvSpPr>
          <p:nvPr>
            <p:ph type="body" sz="quarter" idx="15"/>
          </p:nvPr>
        </p:nvSpPr>
        <p:spPr>
          <a:xfrm>
            <a:off x="407987" y="2030819"/>
            <a:ext cx="4283731" cy="437623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p:cNvSpPr>
            <a:spLocks noGrp="1"/>
          </p:cNvSpPr>
          <p:nvPr>
            <p:ph type="title"/>
          </p:nvPr>
        </p:nvSpPr>
        <p:spPr>
          <a:xfrm>
            <a:off x="410766" y="381729"/>
            <a:ext cx="4283732" cy="1519431"/>
          </a:xfrm>
        </p:spPr>
        <p:txBody>
          <a:bodyPr anchor="t"/>
          <a:lstStyle>
            <a:lvl1pPr>
              <a:defRPr>
                <a:solidFill>
                  <a:schemeClr val="accent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3" name="Text Placeholder 9">
            <a:extLst>
              <a:ext uri="{FF2B5EF4-FFF2-40B4-BE49-F238E27FC236}">
                <a16:creationId xmlns:a16="http://schemas.microsoft.com/office/drawing/2014/main" id="{B7436180-5979-4ECA-B3BD-9AA4ECBA8218}"/>
              </a:ext>
            </a:extLst>
          </p:cNvPr>
          <p:cNvSpPr>
            <a:spLocks noGrp="1"/>
          </p:cNvSpPr>
          <p:nvPr>
            <p:ph type="body" sz="quarter" idx="16"/>
          </p:nvPr>
        </p:nvSpPr>
        <p:spPr>
          <a:xfrm>
            <a:off x="5150109" y="405061"/>
            <a:ext cx="6586280" cy="5106739"/>
          </a:xfrm>
          <a:prstGeom prst="rect">
            <a:avLst/>
          </a:prstGeom>
        </p:spPr>
        <p:txBody>
          <a:bodyPr vert="horz" lIns="64288" tIns="32144" rIns="64288" bIns="32144"/>
          <a:lstStyle>
            <a:lvl1pPr marL="0" indent="0" algn="just">
              <a:lnSpc>
                <a:spcPct val="100000"/>
              </a:lnSpc>
              <a:spcBef>
                <a:spcPts val="844"/>
              </a:spcBef>
              <a:spcAft>
                <a:spcPts val="0"/>
              </a:spcAft>
              <a:buSzPct val="58000"/>
              <a:buFontTx/>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1200"/>
              </a:spcBef>
              <a:buClr>
                <a:schemeClr val="accent2"/>
              </a:buClr>
              <a:buSzPct val="100000"/>
              <a:buFont typeface="Arial"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600"/>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27063" indent="-160338">
              <a:buClr>
                <a:schemeClr val="accent2"/>
              </a:buClr>
              <a:buSzPct val="100000"/>
              <a:buFont typeface="Arial" pitchFamily="34" charset="0"/>
              <a:buChar char="•"/>
              <a:defRPr sz="1100"/>
            </a:lvl4pPr>
            <a:lvl5pPr marL="796925" indent="-169863">
              <a:lnSpc>
                <a:spcPct val="100000"/>
              </a:lnSpc>
              <a:spcBef>
                <a:spcPts val="844"/>
              </a:spcBef>
              <a:spcAft>
                <a:spcPts val="0"/>
              </a:spcAft>
              <a:buClr>
                <a:schemeClr val="accent2"/>
              </a:buClr>
              <a:buSzPct val="100000"/>
              <a:buFont typeface="Calibri" pitchFamily="34" charset="0"/>
              <a:buChar char="–"/>
              <a:defRPr sz="1100"/>
            </a:lvl5pPr>
            <a:lvl6pPr marL="482161" indent="-160721">
              <a:lnSpc>
                <a:spcPct val="100000"/>
              </a:lnSpc>
              <a:spcBef>
                <a:spcPts val="844"/>
              </a:spcBef>
              <a:spcAft>
                <a:spcPts val="0"/>
              </a:spcAft>
              <a:buClr>
                <a:schemeClr val="accent2"/>
              </a:buClr>
              <a:buSzPct val="100000"/>
              <a:buFont typeface="Calibri" pitchFamily="34" charset="0"/>
              <a:buChar char="–"/>
              <a:defRPr sz="1300"/>
            </a:lvl6pPr>
            <a:lvl7pPr marL="642882" indent="-160721">
              <a:lnSpc>
                <a:spcPct val="100000"/>
              </a:lnSpc>
              <a:spcBef>
                <a:spcPts val="844"/>
              </a:spcBef>
              <a:spcAft>
                <a:spcPts val="0"/>
              </a:spcAft>
              <a:buClr>
                <a:schemeClr val="accent2"/>
              </a:buClr>
              <a:buSzPct val="100000"/>
              <a:defRPr sz="1100"/>
            </a:lvl7pPr>
            <a:lvl8pPr marL="803602" indent="-160721">
              <a:lnSpc>
                <a:spcPct val="100000"/>
              </a:lnSpc>
              <a:spcBef>
                <a:spcPts val="844"/>
              </a:spcBef>
              <a:spcAft>
                <a:spcPts val="0"/>
              </a:spcAft>
              <a:buClr>
                <a:schemeClr val="accent2"/>
              </a:buClr>
              <a:buSzPct val="100000"/>
              <a:buFont typeface="Calibri" pitchFamily="34" charset="0"/>
              <a:buChar char="–"/>
              <a:defRPr sz="1100"/>
            </a:lvl8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384D116A-0869-6C44-A626-CF9249D0873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97250" y="5775739"/>
            <a:ext cx="1569132" cy="470739"/>
          </a:xfrm>
          <a:prstGeom prst="rect">
            <a:avLst/>
          </a:prstGeom>
        </p:spPr>
      </p:pic>
    </p:spTree>
    <p:extLst>
      <p:ext uri="{BB962C8B-B14F-4D97-AF65-F5344CB8AC3E}">
        <p14:creationId xmlns:p14="http://schemas.microsoft.com/office/powerpoint/2010/main" val="73370997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I_Screenshot Multiple Images">
    <p:spTree>
      <p:nvGrpSpPr>
        <p:cNvPr id="1" name=""/>
        <p:cNvGrpSpPr/>
        <p:nvPr/>
      </p:nvGrpSpPr>
      <p:grpSpPr>
        <a:xfrm>
          <a:off x="0" y="0"/>
          <a:ext cx="0" cy="0"/>
          <a:chOff x="0" y="0"/>
          <a:chExt cx="0" cy="0"/>
        </a:xfrm>
      </p:grpSpPr>
      <p:sp>
        <p:nvSpPr>
          <p:cNvPr id="11" name="Rectangle 10"/>
          <p:cNvSpPr/>
          <p:nvPr userDrawn="1"/>
        </p:nvSpPr>
        <p:spPr>
          <a:xfrm>
            <a:off x="1" y="0"/>
            <a:ext cx="4686300"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7" name="Text Placeholder 6"/>
          <p:cNvSpPr>
            <a:spLocks noGrp="1"/>
          </p:cNvSpPr>
          <p:nvPr>
            <p:ph type="body" sz="quarter" idx="15"/>
          </p:nvPr>
        </p:nvSpPr>
        <p:spPr>
          <a:xfrm>
            <a:off x="407988" y="2030819"/>
            <a:ext cx="3875087" cy="437623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bg1"/>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bg1"/>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bg1"/>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bg1"/>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bg1"/>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p:cNvSpPr>
            <a:spLocks noGrp="1"/>
          </p:cNvSpPr>
          <p:nvPr>
            <p:ph type="title"/>
          </p:nvPr>
        </p:nvSpPr>
        <p:spPr>
          <a:xfrm>
            <a:off x="410766" y="381729"/>
            <a:ext cx="3958033" cy="1519431"/>
          </a:xfrm>
        </p:spPr>
        <p:txBody>
          <a:bodyPr anchor="t"/>
          <a:lstStyle>
            <a:lvl1pPr>
              <a:defRPr>
                <a:solidFill>
                  <a:schemeClr val="bg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3" name="Picture Placeholder 5">
            <a:extLst>
              <a:ext uri="{FF2B5EF4-FFF2-40B4-BE49-F238E27FC236}">
                <a16:creationId xmlns:a16="http://schemas.microsoft.com/office/drawing/2014/main" id="{6E0B6620-F962-4CCE-B8DB-B7B9572CA1F8}"/>
              </a:ext>
            </a:extLst>
          </p:cNvPr>
          <p:cNvSpPr>
            <a:spLocks noGrp="1"/>
          </p:cNvSpPr>
          <p:nvPr>
            <p:ph type="pic" sz="quarter" idx="22" hasCustomPrompt="1"/>
          </p:nvPr>
        </p:nvSpPr>
        <p:spPr>
          <a:xfrm>
            <a:off x="5209936" y="381729"/>
            <a:ext cx="5522912" cy="3119729"/>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sp>
        <p:nvSpPr>
          <p:cNvPr id="14" name="Picture Placeholder 5">
            <a:extLst>
              <a:ext uri="{FF2B5EF4-FFF2-40B4-BE49-F238E27FC236}">
                <a16:creationId xmlns:a16="http://schemas.microsoft.com/office/drawing/2014/main" id="{FA70AB92-EEB2-4E34-BB0F-C031FFF71996}"/>
              </a:ext>
            </a:extLst>
          </p:cNvPr>
          <p:cNvSpPr>
            <a:spLocks noGrp="1"/>
          </p:cNvSpPr>
          <p:nvPr>
            <p:ph type="pic" sz="quarter" idx="23" hasCustomPrompt="1"/>
          </p:nvPr>
        </p:nvSpPr>
        <p:spPr>
          <a:xfrm>
            <a:off x="6145452" y="1976276"/>
            <a:ext cx="5522912" cy="3119729"/>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pic>
        <p:nvPicPr>
          <p:cNvPr id="16" name="Picture 15">
            <a:extLst>
              <a:ext uri="{FF2B5EF4-FFF2-40B4-BE49-F238E27FC236}">
                <a16:creationId xmlns:a16="http://schemas.microsoft.com/office/drawing/2014/main" id="{89A68855-68ED-F04E-A4AE-E56ED461B6D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97250" y="5775739"/>
            <a:ext cx="1569132" cy="470739"/>
          </a:xfrm>
          <a:prstGeom prst="rect">
            <a:avLst/>
          </a:prstGeom>
        </p:spPr>
      </p:pic>
    </p:spTree>
    <p:extLst>
      <p:ext uri="{BB962C8B-B14F-4D97-AF65-F5344CB8AC3E}">
        <p14:creationId xmlns:p14="http://schemas.microsoft.com/office/powerpoint/2010/main" val="212051143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9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age_Client Log0">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computer&#10;&#10;Description automatically generated">
            <a:extLst>
              <a:ext uri="{FF2B5EF4-FFF2-40B4-BE49-F238E27FC236}">
                <a16:creationId xmlns:a16="http://schemas.microsoft.com/office/drawing/2014/main" id="{FCF01A7D-CA50-4F9B-B2BE-FE58E1B027F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144" r="6913" b="38793"/>
          <a:stretch/>
        </p:blipFill>
        <p:spPr>
          <a:xfrm>
            <a:off x="-1" y="4127498"/>
            <a:ext cx="12192000" cy="2730501"/>
          </a:xfrm>
          <a:prstGeom prst="rect">
            <a:avLst/>
          </a:prstGeom>
          <a:effectLst/>
        </p:spPr>
      </p:pic>
      <p:sp>
        <p:nvSpPr>
          <p:cNvPr id="11" name="Rectangle 10">
            <a:extLst>
              <a:ext uri="{FF2B5EF4-FFF2-40B4-BE49-F238E27FC236}">
                <a16:creationId xmlns:a16="http://schemas.microsoft.com/office/drawing/2014/main" id="{F743E67E-79EE-42C2-A9A4-E9C63687D77F}"/>
              </a:ext>
            </a:extLst>
          </p:cNvPr>
          <p:cNvSpPr/>
          <p:nvPr userDrawn="1"/>
        </p:nvSpPr>
        <p:spPr>
          <a:xfrm>
            <a:off x="0" y="4127497"/>
            <a:ext cx="12191999" cy="2730501"/>
          </a:xfrm>
          <a:prstGeom prst="rect">
            <a:avLst/>
          </a:prstGeom>
          <a:gradFill flip="none" rotWithShape="1">
            <a:gsLst>
              <a:gs pos="0">
                <a:schemeClr val="accent1">
                  <a:lumMod val="5000"/>
                  <a:lumOff val="95000"/>
                  <a:alpha val="0"/>
                </a:schemeClr>
              </a:gs>
              <a:gs pos="75000">
                <a:schemeClr val="accent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userDrawn="1"/>
        </p:nvPicPr>
        <p:blipFill>
          <a:blip r:embed="rId3">
            <a:extLst>
              <a:ext uri="{28A0092B-C50C-407E-A947-70E740481C1C}">
                <a14:useLocalDpi xmlns:a14="http://schemas.microsoft.com/office/drawing/2010/main" val="0"/>
              </a:ext>
            </a:extLst>
          </a:blip>
          <a:srcRect b="7985"/>
          <a:stretch>
            <a:fillRect/>
          </a:stretch>
        </p:blipFill>
        <p:spPr bwMode="auto">
          <a:xfrm>
            <a:off x="838200" y="5387975"/>
            <a:ext cx="17399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1"/>
          </p:nvPr>
        </p:nvSpPr>
        <p:spPr>
          <a:xfrm>
            <a:off x="744537" y="1489916"/>
            <a:ext cx="10444163" cy="1038131"/>
          </a:xfrm>
          <a:prstGeom prst="rect">
            <a:avLst/>
          </a:prstGeom>
        </p:spPr>
        <p:txBody>
          <a:bodyPr wrap="square" tIns="91440" bIns="91440"/>
          <a:lstStyle>
            <a:lvl1pPr marL="0" indent="0">
              <a:lnSpc>
                <a:spcPct val="100000"/>
              </a:lnSpc>
              <a:spcBef>
                <a:spcPts val="0"/>
              </a:spcBef>
              <a:buNone/>
              <a:defRPr sz="4800" b="0" baseline="0">
                <a:solidFill>
                  <a:schemeClr val="accent1"/>
                </a:solidFill>
                <a:latin typeface="Avenir Next LT Pro" panose="020B0504020202020204" pitchFamily="34" charset="0"/>
                <a:cs typeface="DokChampa" panose="020B0604020202020204" pitchFamily="34" charset="-34"/>
              </a:defRPr>
            </a:lvl1pPr>
          </a:lstStyle>
          <a:p>
            <a:pPr lvl="0"/>
            <a:r>
              <a:rPr lang="en-US"/>
              <a:t>Click to edit Master text styles</a:t>
            </a:r>
          </a:p>
        </p:txBody>
      </p:sp>
      <p:sp>
        <p:nvSpPr>
          <p:cNvPr id="5" name="Freeform: Shape 4">
            <a:extLst>
              <a:ext uri="{FF2B5EF4-FFF2-40B4-BE49-F238E27FC236}">
                <a16:creationId xmlns:a16="http://schemas.microsoft.com/office/drawing/2014/main" id="{6EFD4C61-DC48-4102-A81A-A0F2EBBA0664}"/>
              </a:ext>
            </a:extLst>
          </p:cNvPr>
          <p:cNvSpPr/>
          <p:nvPr userDrawn="1"/>
        </p:nvSpPr>
        <p:spPr bwMode="auto">
          <a:xfrm>
            <a:off x="-9525" y="3747026"/>
            <a:ext cx="5272221" cy="703691"/>
          </a:xfrm>
          <a:custGeom>
            <a:avLst/>
            <a:gdLst>
              <a:gd name="connsiteX0" fmla="*/ 0 w 4658181"/>
              <a:gd name="connsiteY0" fmla="*/ 0 h 725496"/>
              <a:gd name="connsiteX1" fmla="*/ 884356 w 4658181"/>
              <a:gd name="connsiteY1" fmla="*/ 0 h 725496"/>
              <a:gd name="connsiteX2" fmla="*/ 1015093 w 4658181"/>
              <a:gd name="connsiteY2" fmla="*/ 0 h 725496"/>
              <a:gd name="connsiteX3" fmla="*/ 4295433 w 4658181"/>
              <a:gd name="connsiteY3" fmla="*/ 0 h 725496"/>
              <a:gd name="connsiteX4" fmla="*/ 4658181 w 4658181"/>
              <a:gd name="connsiteY4" fmla="*/ 362748 h 725496"/>
              <a:gd name="connsiteX5" fmla="*/ 4658180 w 4658181"/>
              <a:gd name="connsiteY5" fmla="*/ 362748 h 725496"/>
              <a:gd name="connsiteX6" fmla="*/ 4295432 w 4658181"/>
              <a:gd name="connsiteY6" fmla="*/ 725496 h 725496"/>
              <a:gd name="connsiteX7" fmla="*/ 884356 w 4658181"/>
              <a:gd name="connsiteY7" fmla="*/ 725495 h 725496"/>
              <a:gd name="connsiteX8" fmla="*/ 0 w 4658181"/>
              <a:gd name="connsiteY8" fmla="*/ 725495 h 725496"/>
              <a:gd name="connsiteX0" fmla="*/ 0 w 5538357"/>
              <a:gd name="connsiteY0" fmla="*/ 0 h 725496"/>
              <a:gd name="connsiteX1" fmla="*/ 1764532 w 5538357"/>
              <a:gd name="connsiteY1" fmla="*/ 0 h 725496"/>
              <a:gd name="connsiteX2" fmla="*/ 1895269 w 5538357"/>
              <a:gd name="connsiteY2" fmla="*/ 0 h 725496"/>
              <a:gd name="connsiteX3" fmla="*/ 5175609 w 5538357"/>
              <a:gd name="connsiteY3" fmla="*/ 0 h 725496"/>
              <a:gd name="connsiteX4" fmla="*/ 5538357 w 5538357"/>
              <a:gd name="connsiteY4" fmla="*/ 362748 h 725496"/>
              <a:gd name="connsiteX5" fmla="*/ 5538356 w 5538357"/>
              <a:gd name="connsiteY5" fmla="*/ 362748 h 725496"/>
              <a:gd name="connsiteX6" fmla="*/ 5175608 w 5538357"/>
              <a:gd name="connsiteY6" fmla="*/ 725496 h 725496"/>
              <a:gd name="connsiteX7" fmla="*/ 1764532 w 5538357"/>
              <a:gd name="connsiteY7" fmla="*/ 725495 h 725496"/>
              <a:gd name="connsiteX8" fmla="*/ 880176 w 5538357"/>
              <a:gd name="connsiteY8" fmla="*/ 725495 h 725496"/>
              <a:gd name="connsiteX9" fmla="*/ 0 w 5538357"/>
              <a:gd name="connsiteY9" fmla="*/ 0 h 725496"/>
              <a:gd name="connsiteX0" fmla="*/ 3682 w 5542039"/>
              <a:gd name="connsiteY0" fmla="*/ 0 h 732791"/>
              <a:gd name="connsiteX1" fmla="*/ 1768214 w 5542039"/>
              <a:gd name="connsiteY1" fmla="*/ 0 h 732791"/>
              <a:gd name="connsiteX2" fmla="*/ 1898951 w 5542039"/>
              <a:gd name="connsiteY2" fmla="*/ 0 h 732791"/>
              <a:gd name="connsiteX3" fmla="*/ 5179291 w 5542039"/>
              <a:gd name="connsiteY3" fmla="*/ 0 h 732791"/>
              <a:gd name="connsiteX4" fmla="*/ 5542039 w 5542039"/>
              <a:gd name="connsiteY4" fmla="*/ 362748 h 732791"/>
              <a:gd name="connsiteX5" fmla="*/ 5542038 w 5542039"/>
              <a:gd name="connsiteY5" fmla="*/ 362748 h 732791"/>
              <a:gd name="connsiteX6" fmla="*/ 5179290 w 5542039"/>
              <a:gd name="connsiteY6" fmla="*/ 725496 h 732791"/>
              <a:gd name="connsiteX7" fmla="*/ 1768214 w 5542039"/>
              <a:gd name="connsiteY7" fmla="*/ 725495 h 732791"/>
              <a:gd name="connsiteX8" fmla="*/ 0 w 5542039"/>
              <a:gd name="connsiteY8" fmla="*/ 732791 h 732791"/>
              <a:gd name="connsiteX9" fmla="*/ 3682 w 5542039"/>
              <a:gd name="connsiteY9" fmla="*/ 0 h 73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039" h="732791">
                <a:moveTo>
                  <a:pt x="3682" y="0"/>
                </a:moveTo>
                <a:lnTo>
                  <a:pt x="1768214" y="0"/>
                </a:lnTo>
                <a:lnTo>
                  <a:pt x="1898951" y="0"/>
                </a:lnTo>
                <a:lnTo>
                  <a:pt x="5179291" y="0"/>
                </a:lnTo>
                <a:cubicBezTo>
                  <a:pt x="5379631" y="0"/>
                  <a:pt x="5542039" y="162408"/>
                  <a:pt x="5542039" y="362748"/>
                </a:cubicBezTo>
                <a:lnTo>
                  <a:pt x="5542038" y="362748"/>
                </a:lnTo>
                <a:cubicBezTo>
                  <a:pt x="5542038" y="563088"/>
                  <a:pt x="5379630" y="725496"/>
                  <a:pt x="5179290" y="725496"/>
                </a:cubicBezTo>
                <a:lnTo>
                  <a:pt x="1768214" y="725495"/>
                </a:lnTo>
                <a:lnTo>
                  <a:pt x="0" y="732791"/>
                </a:lnTo>
                <a:cubicBezTo>
                  <a:pt x="0" y="490959"/>
                  <a:pt x="3682" y="241832"/>
                  <a:pt x="3682" y="0"/>
                </a:cubicBezTo>
                <a:close/>
              </a:path>
            </a:pathLst>
          </a:custGeom>
          <a:solidFill>
            <a:schemeClr val="accent2"/>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mn-lt"/>
              <a:ea typeface="ヒラギノ角ゴ ProN W3" charset="-128"/>
              <a:cs typeface="ヒラギノ角ゴ ProN W3" charset="-128"/>
              <a:sym typeface="GillSans" charset="0"/>
            </a:endParaRPr>
          </a:p>
        </p:txBody>
      </p:sp>
      <p:sp>
        <p:nvSpPr>
          <p:cNvPr id="6" name="Text Placeholder 6">
            <a:extLst>
              <a:ext uri="{FF2B5EF4-FFF2-40B4-BE49-F238E27FC236}">
                <a16:creationId xmlns:a16="http://schemas.microsoft.com/office/drawing/2014/main" id="{34588980-861C-459F-A940-5BBE2DD267F3}"/>
              </a:ext>
            </a:extLst>
          </p:cNvPr>
          <p:cNvSpPr>
            <a:spLocks noGrp="1"/>
          </p:cNvSpPr>
          <p:nvPr>
            <p:ph type="body" sz="quarter" idx="15"/>
          </p:nvPr>
        </p:nvSpPr>
        <p:spPr>
          <a:xfrm>
            <a:off x="756690" y="3859410"/>
            <a:ext cx="4262892" cy="478924"/>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2400">
                <a:solidFill>
                  <a:schemeClr val="bg1"/>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7" name="Text Placeholder 6">
            <a:extLst>
              <a:ext uri="{FF2B5EF4-FFF2-40B4-BE49-F238E27FC236}">
                <a16:creationId xmlns:a16="http://schemas.microsoft.com/office/drawing/2014/main" id="{1E95B817-20D4-468E-8455-1AD6FB37C598}"/>
              </a:ext>
            </a:extLst>
          </p:cNvPr>
          <p:cNvSpPr>
            <a:spLocks noGrp="1"/>
          </p:cNvSpPr>
          <p:nvPr>
            <p:ph type="body" sz="quarter" idx="16"/>
          </p:nvPr>
        </p:nvSpPr>
        <p:spPr>
          <a:xfrm>
            <a:off x="744537" y="2809768"/>
            <a:ext cx="4262892" cy="478924"/>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2400">
                <a:solidFill>
                  <a:schemeClr val="accent1"/>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2" name="Picture Placeholder 2">
            <a:extLst>
              <a:ext uri="{FF2B5EF4-FFF2-40B4-BE49-F238E27FC236}">
                <a16:creationId xmlns:a16="http://schemas.microsoft.com/office/drawing/2014/main" id="{EAD3F9E6-94C4-443B-A79C-3370074D0D79}"/>
              </a:ext>
            </a:extLst>
          </p:cNvPr>
          <p:cNvSpPr>
            <a:spLocks noGrp="1"/>
          </p:cNvSpPr>
          <p:nvPr>
            <p:ph type="pic" sz="quarter" idx="18" hasCustomPrompt="1"/>
          </p:nvPr>
        </p:nvSpPr>
        <p:spPr>
          <a:xfrm>
            <a:off x="9982199" y="341009"/>
            <a:ext cx="1794009" cy="738491"/>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Client Logo</a:t>
            </a:r>
          </a:p>
        </p:txBody>
      </p:sp>
    </p:spTree>
    <p:extLst>
      <p:ext uri="{BB962C8B-B14F-4D97-AF65-F5344CB8AC3E}">
        <p14:creationId xmlns:p14="http://schemas.microsoft.com/office/powerpoint/2010/main" val="95556213"/>
      </p:ext>
    </p:extLst>
  </p:cSld>
  <p:clrMapOvr>
    <a:overrideClrMapping bg1="lt1" tx1="dk1" bg2="lt2" tx2="dk2" accent1="accent1" accent2="accent2" accent3="accent3" accent4="accent4" accent5="accent5" accent6="accent6" hlink="hlink" folHlink="folHlink"/>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I_Computer Screenshot &amp; Text 2">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0E27537E-62BD-400F-98A4-CDEF72425E4A}"/>
              </a:ext>
            </a:extLst>
          </p:cNvPr>
          <p:cNvSpPr>
            <a:spLocks noGrp="1"/>
          </p:cNvSpPr>
          <p:nvPr>
            <p:ph type="body" sz="quarter" idx="23"/>
          </p:nvPr>
        </p:nvSpPr>
        <p:spPr>
          <a:xfrm>
            <a:off x="381000" y="2705100"/>
            <a:ext cx="2806202" cy="723900"/>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4" name="Text Placeholder 6">
            <a:extLst>
              <a:ext uri="{FF2B5EF4-FFF2-40B4-BE49-F238E27FC236}">
                <a16:creationId xmlns:a16="http://schemas.microsoft.com/office/drawing/2014/main" id="{3A8993ED-9595-44E3-88D1-4AE918D8E945}"/>
              </a:ext>
            </a:extLst>
          </p:cNvPr>
          <p:cNvSpPr>
            <a:spLocks noGrp="1"/>
          </p:cNvSpPr>
          <p:nvPr>
            <p:ph type="body" sz="quarter" idx="15"/>
          </p:nvPr>
        </p:nvSpPr>
        <p:spPr>
          <a:xfrm>
            <a:off x="407988" y="1400537"/>
            <a:ext cx="11328401" cy="450457"/>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11" name="Picture 10" descr="A picture containing icon&#10;&#10;Description automatically generated">
            <a:extLst>
              <a:ext uri="{FF2B5EF4-FFF2-40B4-BE49-F238E27FC236}">
                <a16:creationId xmlns:a16="http://schemas.microsoft.com/office/drawing/2014/main" id="{25854623-C91E-46A1-97C8-51BB779E2B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7727" y="2230952"/>
            <a:ext cx="5012734" cy="4068003"/>
          </a:xfrm>
          <a:prstGeom prst="rect">
            <a:avLst/>
          </a:prstGeom>
        </p:spPr>
      </p:pic>
      <p:sp>
        <p:nvSpPr>
          <p:cNvPr id="33" name="Picture Placeholder 5">
            <a:extLst>
              <a:ext uri="{FF2B5EF4-FFF2-40B4-BE49-F238E27FC236}">
                <a16:creationId xmlns:a16="http://schemas.microsoft.com/office/drawing/2014/main" id="{88B2F7B1-2280-4F65-98F8-4857BF99FA95}"/>
              </a:ext>
            </a:extLst>
          </p:cNvPr>
          <p:cNvSpPr>
            <a:spLocks noGrp="1"/>
          </p:cNvSpPr>
          <p:nvPr>
            <p:ph type="pic" sz="quarter" idx="22" hasCustomPrompt="1"/>
          </p:nvPr>
        </p:nvSpPr>
        <p:spPr>
          <a:xfrm>
            <a:off x="3622221" y="2288574"/>
            <a:ext cx="4917622" cy="2770123"/>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sp>
        <p:nvSpPr>
          <p:cNvPr id="24" name="Text Placeholder 6">
            <a:extLst>
              <a:ext uri="{FF2B5EF4-FFF2-40B4-BE49-F238E27FC236}">
                <a16:creationId xmlns:a16="http://schemas.microsoft.com/office/drawing/2014/main" id="{1A4538F5-E955-4D96-9BC2-626DBA5877EC}"/>
              </a:ext>
            </a:extLst>
          </p:cNvPr>
          <p:cNvSpPr>
            <a:spLocks noGrp="1"/>
          </p:cNvSpPr>
          <p:nvPr>
            <p:ph type="body" sz="quarter" idx="24"/>
          </p:nvPr>
        </p:nvSpPr>
        <p:spPr>
          <a:xfrm>
            <a:off x="381000" y="4543620"/>
            <a:ext cx="2806202" cy="723900"/>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5" name="Text Placeholder 6">
            <a:extLst>
              <a:ext uri="{FF2B5EF4-FFF2-40B4-BE49-F238E27FC236}">
                <a16:creationId xmlns:a16="http://schemas.microsoft.com/office/drawing/2014/main" id="{3F63CCAB-CED5-4910-AE36-B16D87465378}"/>
              </a:ext>
            </a:extLst>
          </p:cNvPr>
          <p:cNvSpPr>
            <a:spLocks noGrp="1"/>
          </p:cNvSpPr>
          <p:nvPr>
            <p:ph type="body" sz="quarter" idx="25"/>
          </p:nvPr>
        </p:nvSpPr>
        <p:spPr>
          <a:xfrm>
            <a:off x="9004800" y="4543620"/>
            <a:ext cx="2806202" cy="723900"/>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6" name="Text Placeholder 6">
            <a:extLst>
              <a:ext uri="{FF2B5EF4-FFF2-40B4-BE49-F238E27FC236}">
                <a16:creationId xmlns:a16="http://schemas.microsoft.com/office/drawing/2014/main" id="{012AFAD8-9EEB-4337-AEF0-90856F3EF5F3}"/>
              </a:ext>
            </a:extLst>
          </p:cNvPr>
          <p:cNvSpPr>
            <a:spLocks noGrp="1"/>
          </p:cNvSpPr>
          <p:nvPr>
            <p:ph type="body" sz="quarter" idx="26"/>
          </p:nvPr>
        </p:nvSpPr>
        <p:spPr>
          <a:xfrm>
            <a:off x="9004798" y="2705100"/>
            <a:ext cx="2806202" cy="723900"/>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8" name="Text Placeholder 6">
            <a:extLst>
              <a:ext uri="{FF2B5EF4-FFF2-40B4-BE49-F238E27FC236}">
                <a16:creationId xmlns:a16="http://schemas.microsoft.com/office/drawing/2014/main" id="{8755F7DE-14AA-40C0-BD8C-B4C9CAF7E294}"/>
              </a:ext>
            </a:extLst>
          </p:cNvPr>
          <p:cNvSpPr>
            <a:spLocks noGrp="1"/>
          </p:cNvSpPr>
          <p:nvPr>
            <p:ph type="body" sz="quarter" idx="28" hasCustomPrompt="1"/>
          </p:nvPr>
        </p:nvSpPr>
        <p:spPr>
          <a:xfrm>
            <a:off x="9004798" y="3865495"/>
            <a:ext cx="574418" cy="565896"/>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29" name="Text Placeholder 6">
            <a:extLst>
              <a:ext uri="{FF2B5EF4-FFF2-40B4-BE49-F238E27FC236}">
                <a16:creationId xmlns:a16="http://schemas.microsoft.com/office/drawing/2014/main" id="{9DFEC87E-7124-4B4A-91F3-22145B70E3BE}"/>
              </a:ext>
            </a:extLst>
          </p:cNvPr>
          <p:cNvSpPr>
            <a:spLocks noGrp="1"/>
          </p:cNvSpPr>
          <p:nvPr>
            <p:ph type="body" sz="quarter" idx="29" hasCustomPrompt="1"/>
          </p:nvPr>
        </p:nvSpPr>
        <p:spPr>
          <a:xfrm>
            <a:off x="9008945" y="2012282"/>
            <a:ext cx="574418" cy="565896"/>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0" name="Text Placeholder 6">
            <a:extLst>
              <a:ext uri="{FF2B5EF4-FFF2-40B4-BE49-F238E27FC236}">
                <a16:creationId xmlns:a16="http://schemas.microsoft.com/office/drawing/2014/main" id="{1BF3DA54-5468-4382-A1C9-4C97827E9C87}"/>
              </a:ext>
            </a:extLst>
          </p:cNvPr>
          <p:cNvSpPr>
            <a:spLocks noGrp="1"/>
          </p:cNvSpPr>
          <p:nvPr>
            <p:ph type="body" sz="quarter" idx="30" hasCustomPrompt="1"/>
          </p:nvPr>
        </p:nvSpPr>
        <p:spPr>
          <a:xfrm>
            <a:off x="2625982" y="3853268"/>
            <a:ext cx="574418" cy="565896"/>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1" name="Text Placeholder 6">
            <a:extLst>
              <a:ext uri="{FF2B5EF4-FFF2-40B4-BE49-F238E27FC236}">
                <a16:creationId xmlns:a16="http://schemas.microsoft.com/office/drawing/2014/main" id="{AF927AA7-80E1-406D-B6F0-A438D526AC93}"/>
              </a:ext>
            </a:extLst>
          </p:cNvPr>
          <p:cNvSpPr>
            <a:spLocks noGrp="1"/>
          </p:cNvSpPr>
          <p:nvPr>
            <p:ph type="body" sz="quarter" idx="31" hasCustomPrompt="1"/>
          </p:nvPr>
        </p:nvSpPr>
        <p:spPr>
          <a:xfrm>
            <a:off x="2630130" y="2040420"/>
            <a:ext cx="574418" cy="565896"/>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pic>
        <p:nvPicPr>
          <p:cNvPr id="19" name="Picture 18">
            <a:extLst>
              <a:ext uri="{FF2B5EF4-FFF2-40B4-BE49-F238E27FC236}">
                <a16:creationId xmlns:a16="http://schemas.microsoft.com/office/drawing/2014/main" id="{D3ABB8B9-56DE-1C4C-996F-2D53D4D49C4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197250" y="5775739"/>
            <a:ext cx="1569132" cy="470739"/>
          </a:xfrm>
          <a:prstGeom prst="rect">
            <a:avLst/>
          </a:prstGeom>
        </p:spPr>
      </p:pic>
    </p:spTree>
    <p:extLst>
      <p:ext uri="{BB962C8B-B14F-4D97-AF65-F5344CB8AC3E}">
        <p14:creationId xmlns:p14="http://schemas.microsoft.com/office/powerpoint/2010/main" val="3635710843"/>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40">
          <p15:clr>
            <a:srgbClr val="FBAE40"/>
          </p15:clr>
        </p15:guide>
        <p15:guide id="3" pos="2016">
          <p15:clr>
            <a:srgbClr val="FBAE40"/>
          </p15:clr>
        </p15:guide>
        <p15:guide id="4" orient="horz" pos="1704">
          <p15:clr>
            <a:srgbClr val="FBAE40"/>
          </p15:clr>
        </p15:guide>
        <p15:guide id="5" orient="horz" pos="2856">
          <p15:clr>
            <a:srgbClr val="FBAE40"/>
          </p15:clr>
        </p15:guide>
        <p15:guide id="6" pos="56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sights_Cover Page">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computer&#10;&#10;Description automatically generated">
            <a:extLst>
              <a:ext uri="{FF2B5EF4-FFF2-40B4-BE49-F238E27FC236}">
                <a16:creationId xmlns:a16="http://schemas.microsoft.com/office/drawing/2014/main" id="{A033C3E2-5FC4-4736-B0FB-AD75AF4A69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144" r="6913" b="38793"/>
          <a:stretch/>
        </p:blipFill>
        <p:spPr>
          <a:xfrm>
            <a:off x="-1" y="4127498"/>
            <a:ext cx="12192000" cy="2730501"/>
          </a:xfrm>
          <a:prstGeom prst="rect">
            <a:avLst/>
          </a:prstGeom>
          <a:effectLst/>
        </p:spPr>
      </p:pic>
      <p:sp>
        <p:nvSpPr>
          <p:cNvPr id="14" name="Text Placeholder 13"/>
          <p:cNvSpPr>
            <a:spLocks noGrp="1"/>
          </p:cNvSpPr>
          <p:nvPr>
            <p:ph type="body" sz="quarter" idx="11"/>
          </p:nvPr>
        </p:nvSpPr>
        <p:spPr>
          <a:xfrm>
            <a:off x="744537" y="1489916"/>
            <a:ext cx="10444163" cy="858837"/>
          </a:xfrm>
          <a:prstGeom prst="rect">
            <a:avLst/>
          </a:prstGeom>
        </p:spPr>
        <p:txBody>
          <a:bodyPr wrap="square" tIns="91440" bIns="91440"/>
          <a:lstStyle>
            <a:lvl1pPr marL="0" indent="0">
              <a:lnSpc>
                <a:spcPct val="100000"/>
              </a:lnSpc>
              <a:spcBef>
                <a:spcPts val="0"/>
              </a:spcBef>
              <a:buNone/>
              <a:defRPr sz="4800" b="0" baseline="0">
                <a:solidFill>
                  <a:schemeClr val="accent1"/>
                </a:solidFill>
                <a:latin typeface="Avenir Next LT Pro" panose="020B0504020202020204" pitchFamily="34" charset="0"/>
                <a:cs typeface="DokChampa" panose="020B0604020202020204" pitchFamily="34" charset="-34"/>
              </a:defRPr>
            </a:lvl1pPr>
          </a:lstStyle>
          <a:p>
            <a:pPr lvl="0"/>
            <a:r>
              <a:rPr lang="en-US"/>
              <a:t>Click to edit Master text styles</a:t>
            </a:r>
          </a:p>
        </p:txBody>
      </p:sp>
      <p:sp>
        <p:nvSpPr>
          <p:cNvPr id="6" name="Text Placeholder 6">
            <a:extLst>
              <a:ext uri="{FF2B5EF4-FFF2-40B4-BE49-F238E27FC236}">
                <a16:creationId xmlns:a16="http://schemas.microsoft.com/office/drawing/2014/main" id="{848DF20B-97E7-4AB6-B8F2-340AF675CA5F}"/>
              </a:ext>
            </a:extLst>
          </p:cNvPr>
          <p:cNvSpPr>
            <a:spLocks noGrp="1"/>
          </p:cNvSpPr>
          <p:nvPr>
            <p:ph type="body" sz="quarter" idx="16"/>
          </p:nvPr>
        </p:nvSpPr>
        <p:spPr>
          <a:xfrm>
            <a:off x="744537" y="2809768"/>
            <a:ext cx="4262892" cy="478924"/>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2400">
                <a:solidFill>
                  <a:schemeClr val="accent1"/>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8" name="Rectangle 7">
            <a:extLst>
              <a:ext uri="{FF2B5EF4-FFF2-40B4-BE49-F238E27FC236}">
                <a16:creationId xmlns:a16="http://schemas.microsoft.com/office/drawing/2014/main" id="{0B6C4890-9D14-41D9-8CF9-E98885FFDA97}"/>
              </a:ext>
            </a:extLst>
          </p:cNvPr>
          <p:cNvSpPr/>
          <p:nvPr userDrawn="1"/>
        </p:nvSpPr>
        <p:spPr>
          <a:xfrm>
            <a:off x="0" y="4130068"/>
            <a:ext cx="12192000" cy="2730501"/>
          </a:xfrm>
          <a:prstGeom prst="rect">
            <a:avLst/>
          </a:prstGeom>
          <a:gradFill flip="none" rotWithShape="1">
            <a:gsLst>
              <a:gs pos="0">
                <a:schemeClr val="accent1">
                  <a:lumMod val="5000"/>
                  <a:lumOff val="95000"/>
                  <a:alpha val="0"/>
                </a:schemeClr>
              </a:gs>
              <a:gs pos="75000">
                <a:schemeClr val="accent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3" descr="Logo&#10;&#10;Description automatically generated">
            <a:extLst>
              <a:ext uri="{FF2B5EF4-FFF2-40B4-BE49-F238E27FC236}">
                <a16:creationId xmlns:a16="http://schemas.microsoft.com/office/drawing/2014/main" id="{74F969BF-7284-4BB4-9715-98E7243818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3734" y="5866357"/>
            <a:ext cx="1739900" cy="569470"/>
          </a:xfrm>
          <a:prstGeom prst="rect">
            <a:avLst/>
          </a:prstGeom>
        </p:spPr>
      </p:pic>
      <p:pic>
        <p:nvPicPr>
          <p:cNvPr id="7" name="Picture 9">
            <a:extLst>
              <a:ext uri="{FF2B5EF4-FFF2-40B4-BE49-F238E27FC236}">
                <a16:creationId xmlns:a16="http://schemas.microsoft.com/office/drawing/2014/main" id="{58B9CDFE-8A26-2748-960E-37054354C0E2}"/>
              </a:ext>
            </a:extLst>
          </p:cNvPr>
          <p:cNvPicPr>
            <a:picLocks noChangeAspect="1"/>
          </p:cNvPicPr>
          <p:nvPr userDrawn="1"/>
        </p:nvPicPr>
        <p:blipFill>
          <a:blip r:embed="rId4">
            <a:extLst>
              <a:ext uri="{28A0092B-C50C-407E-A947-70E740481C1C}">
                <a14:useLocalDpi xmlns:a14="http://schemas.microsoft.com/office/drawing/2010/main" val="0"/>
              </a:ext>
            </a:extLst>
          </a:blip>
          <a:srcRect b="7985"/>
          <a:stretch>
            <a:fillRect/>
          </a:stretch>
        </p:blipFill>
        <p:spPr bwMode="auto">
          <a:xfrm>
            <a:off x="838200" y="5387975"/>
            <a:ext cx="17399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297151"/>
      </p:ext>
    </p:extLst>
  </p:cSld>
  <p:clrMapOvr>
    <a:overrideClrMapping bg1="lt1" tx1="dk1" bg2="lt2" tx2="dk2" accent1="accent1" accent2="accent2" accent3="accent3" accent4="accent4" accent5="accent5" accent6="accent6" hlink="hlink" folHlink="folHlink"/>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sights_Agenda">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E9C438A5-3E3E-4622-A1C3-ECD172E94C93}"/>
              </a:ext>
            </a:extLst>
          </p:cNvPr>
          <p:cNvSpPr>
            <a:spLocks noGrp="1"/>
          </p:cNvSpPr>
          <p:nvPr>
            <p:ph type="body" sz="quarter" idx="18"/>
          </p:nvPr>
        </p:nvSpPr>
        <p:spPr>
          <a:xfrm>
            <a:off x="7376556" y="3494749"/>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6" name="Text Placeholder 6">
            <a:extLst>
              <a:ext uri="{FF2B5EF4-FFF2-40B4-BE49-F238E27FC236}">
                <a16:creationId xmlns:a16="http://schemas.microsoft.com/office/drawing/2014/main" id="{630CEF5B-80AA-4C50-899A-69783C2F1856}"/>
              </a:ext>
            </a:extLst>
          </p:cNvPr>
          <p:cNvSpPr>
            <a:spLocks noGrp="1"/>
          </p:cNvSpPr>
          <p:nvPr>
            <p:ph type="body" sz="quarter" idx="17"/>
          </p:nvPr>
        </p:nvSpPr>
        <p:spPr>
          <a:xfrm>
            <a:off x="1318429" y="3494743"/>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5" name="Text Placeholder 6">
            <a:extLst>
              <a:ext uri="{FF2B5EF4-FFF2-40B4-BE49-F238E27FC236}">
                <a16:creationId xmlns:a16="http://schemas.microsoft.com/office/drawing/2014/main" id="{97774245-A52D-48CE-BAC6-3AEABFECAA84}"/>
              </a:ext>
            </a:extLst>
          </p:cNvPr>
          <p:cNvSpPr>
            <a:spLocks noGrp="1"/>
          </p:cNvSpPr>
          <p:nvPr>
            <p:ph type="body" sz="quarter" idx="16"/>
          </p:nvPr>
        </p:nvSpPr>
        <p:spPr>
          <a:xfrm>
            <a:off x="7376556" y="2196574"/>
            <a:ext cx="4414262" cy="521654"/>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3" name="Rectangle 12">
            <a:extLst>
              <a:ext uri="{FF2B5EF4-FFF2-40B4-BE49-F238E27FC236}">
                <a16:creationId xmlns:a16="http://schemas.microsoft.com/office/drawing/2014/main" id="{10119A70-81E9-43EF-893C-C480DA4D67B3}"/>
              </a:ext>
            </a:extLst>
          </p:cNvPr>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Shape 11">
            <a:extLst>
              <a:ext uri="{FF2B5EF4-FFF2-40B4-BE49-F238E27FC236}">
                <a16:creationId xmlns:a16="http://schemas.microsoft.com/office/drawing/2014/main" id="{84EB8FD2-49EE-4C6B-87CB-4DA1CBA38A65}"/>
              </a:ext>
            </a:extLst>
          </p:cNvPr>
          <p:cNvSpPr/>
          <p:nvPr userDrawn="1"/>
        </p:nvSpPr>
        <p:spPr bwMode="auto">
          <a:xfrm>
            <a:off x="-9525" y="302923"/>
            <a:ext cx="5076825" cy="882791"/>
          </a:xfrm>
          <a:custGeom>
            <a:avLst/>
            <a:gdLst>
              <a:gd name="connsiteX0" fmla="*/ 0 w 4658181"/>
              <a:gd name="connsiteY0" fmla="*/ 0 h 725496"/>
              <a:gd name="connsiteX1" fmla="*/ 884356 w 4658181"/>
              <a:gd name="connsiteY1" fmla="*/ 0 h 725496"/>
              <a:gd name="connsiteX2" fmla="*/ 1015093 w 4658181"/>
              <a:gd name="connsiteY2" fmla="*/ 0 h 725496"/>
              <a:gd name="connsiteX3" fmla="*/ 4295433 w 4658181"/>
              <a:gd name="connsiteY3" fmla="*/ 0 h 725496"/>
              <a:gd name="connsiteX4" fmla="*/ 4658181 w 4658181"/>
              <a:gd name="connsiteY4" fmla="*/ 362748 h 725496"/>
              <a:gd name="connsiteX5" fmla="*/ 4658180 w 4658181"/>
              <a:gd name="connsiteY5" fmla="*/ 362748 h 725496"/>
              <a:gd name="connsiteX6" fmla="*/ 4295432 w 4658181"/>
              <a:gd name="connsiteY6" fmla="*/ 725496 h 725496"/>
              <a:gd name="connsiteX7" fmla="*/ 884356 w 4658181"/>
              <a:gd name="connsiteY7" fmla="*/ 725495 h 725496"/>
              <a:gd name="connsiteX8" fmla="*/ 0 w 4658181"/>
              <a:gd name="connsiteY8" fmla="*/ 725495 h 725496"/>
              <a:gd name="connsiteX0" fmla="*/ 0 w 5538357"/>
              <a:gd name="connsiteY0" fmla="*/ 0 h 725496"/>
              <a:gd name="connsiteX1" fmla="*/ 1764532 w 5538357"/>
              <a:gd name="connsiteY1" fmla="*/ 0 h 725496"/>
              <a:gd name="connsiteX2" fmla="*/ 1895269 w 5538357"/>
              <a:gd name="connsiteY2" fmla="*/ 0 h 725496"/>
              <a:gd name="connsiteX3" fmla="*/ 5175609 w 5538357"/>
              <a:gd name="connsiteY3" fmla="*/ 0 h 725496"/>
              <a:gd name="connsiteX4" fmla="*/ 5538357 w 5538357"/>
              <a:gd name="connsiteY4" fmla="*/ 362748 h 725496"/>
              <a:gd name="connsiteX5" fmla="*/ 5538356 w 5538357"/>
              <a:gd name="connsiteY5" fmla="*/ 362748 h 725496"/>
              <a:gd name="connsiteX6" fmla="*/ 5175608 w 5538357"/>
              <a:gd name="connsiteY6" fmla="*/ 725496 h 725496"/>
              <a:gd name="connsiteX7" fmla="*/ 1764532 w 5538357"/>
              <a:gd name="connsiteY7" fmla="*/ 725495 h 725496"/>
              <a:gd name="connsiteX8" fmla="*/ 880176 w 5538357"/>
              <a:gd name="connsiteY8" fmla="*/ 725495 h 725496"/>
              <a:gd name="connsiteX9" fmla="*/ 0 w 5538357"/>
              <a:gd name="connsiteY9" fmla="*/ 0 h 725496"/>
              <a:gd name="connsiteX0" fmla="*/ 3682 w 5542039"/>
              <a:gd name="connsiteY0" fmla="*/ 0 h 732791"/>
              <a:gd name="connsiteX1" fmla="*/ 1768214 w 5542039"/>
              <a:gd name="connsiteY1" fmla="*/ 0 h 732791"/>
              <a:gd name="connsiteX2" fmla="*/ 1898951 w 5542039"/>
              <a:gd name="connsiteY2" fmla="*/ 0 h 732791"/>
              <a:gd name="connsiteX3" fmla="*/ 5179291 w 5542039"/>
              <a:gd name="connsiteY3" fmla="*/ 0 h 732791"/>
              <a:gd name="connsiteX4" fmla="*/ 5542039 w 5542039"/>
              <a:gd name="connsiteY4" fmla="*/ 362748 h 732791"/>
              <a:gd name="connsiteX5" fmla="*/ 5542038 w 5542039"/>
              <a:gd name="connsiteY5" fmla="*/ 362748 h 732791"/>
              <a:gd name="connsiteX6" fmla="*/ 5179290 w 5542039"/>
              <a:gd name="connsiteY6" fmla="*/ 725496 h 732791"/>
              <a:gd name="connsiteX7" fmla="*/ 1768214 w 5542039"/>
              <a:gd name="connsiteY7" fmla="*/ 725495 h 732791"/>
              <a:gd name="connsiteX8" fmla="*/ 0 w 5542039"/>
              <a:gd name="connsiteY8" fmla="*/ 732791 h 732791"/>
              <a:gd name="connsiteX9" fmla="*/ 3682 w 5542039"/>
              <a:gd name="connsiteY9" fmla="*/ 0 h 73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039" h="732791">
                <a:moveTo>
                  <a:pt x="3682" y="0"/>
                </a:moveTo>
                <a:lnTo>
                  <a:pt x="1768214" y="0"/>
                </a:lnTo>
                <a:lnTo>
                  <a:pt x="1898951" y="0"/>
                </a:lnTo>
                <a:lnTo>
                  <a:pt x="5179291" y="0"/>
                </a:lnTo>
                <a:cubicBezTo>
                  <a:pt x="5379631" y="0"/>
                  <a:pt x="5542039" y="162408"/>
                  <a:pt x="5542039" y="362748"/>
                </a:cubicBezTo>
                <a:lnTo>
                  <a:pt x="5542038" y="362748"/>
                </a:lnTo>
                <a:cubicBezTo>
                  <a:pt x="5542038" y="563088"/>
                  <a:pt x="5379630" y="725496"/>
                  <a:pt x="5179290" y="725496"/>
                </a:cubicBezTo>
                <a:lnTo>
                  <a:pt x="1768214" y="725495"/>
                </a:lnTo>
                <a:lnTo>
                  <a:pt x="0" y="732791"/>
                </a:lnTo>
                <a:cubicBezTo>
                  <a:pt x="0" y="490959"/>
                  <a:pt x="3682" y="241832"/>
                  <a:pt x="3682" y="0"/>
                </a:cubicBezTo>
                <a:close/>
              </a:path>
            </a:pathLst>
          </a:custGeom>
          <a:solidFill>
            <a:schemeClr val="accent2"/>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mn-lt"/>
              <a:ea typeface="ヒラギノ角ゴ ProN W3" charset="-128"/>
              <a:cs typeface="ヒラギノ角ゴ ProN W3" charset="-128"/>
              <a:sym typeface="GillSans" charset="0"/>
            </a:endParaRPr>
          </a:p>
        </p:txBody>
      </p:sp>
      <p:sp>
        <p:nvSpPr>
          <p:cNvPr id="10" name="Title 9"/>
          <p:cNvSpPr>
            <a:spLocks noGrp="1"/>
          </p:cNvSpPr>
          <p:nvPr>
            <p:ph type="title"/>
          </p:nvPr>
        </p:nvSpPr>
        <p:spPr>
          <a:xfrm>
            <a:off x="410766" y="436561"/>
            <a:ext cx="4868805" cy="625328"/>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24" name="Text Placeholder 6">
            <a:extLst>
              <a:ext uri="{FF2B5EF4-FFF2-40B4-BE49-F238E27FC236}">
                <a16:creationId xmlns:a16="http://schemas.microsoft.com/office/drawing/2014/main" id="{D43E2AD7-8A13-41E7-A9A4-A5E383CF4EBD}"/>
              </a:ext>
            </a:extLst>
          </p:cNvPr>
          <p:cNvSpPr>
            <a:spLocks noGrp="1"/>
          </p:cNvSpPr>
          <p:nvPr>
            <p:ph type="body" sz="quarter" idx="15"/>
          </p:nvPr>
        </p:nvSpPr>
        <p:spPr>
          <a:xfrm>
            <a:off x="1318429" y="2196574"/>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8" name="Text Placeholder 6">
            <a:extLst>
              <a:ext uri="{FF2B5EF4-FFF2-40B4-BE49-F238E27FC236}">
                <a16:creationId xmlns:a16="http://schemas.microsoft.com/office/drawing/2014/main" id="{F72D7E3B-D834-4BD8-9DCA-66C84A412F91}"/>
              </a:ext>
            </a:extLst>
          </p:cNvPr>
          <p:cNvSpPr>
            <a:spLocks noGrp="1"/>
          </p:cNvSpPr>
          <p:nvPr>
            <p:ph type="body" sz="quarter" idx="19"/>
          </p:nvPr>
        </p:nvSpPr>
        <p:spPr>
          <a:xfrm>
            <a:off x="1318429" y="4792912"/>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9" name="Text Placeholder 6">
            <a:extLst>
              <a:ext uri="{FF2B5EF4-FFF2-40B4-BE49-F238E27FC236}">
                <a16:creationId xmlns:a16="http://schemas.microsoft.com/office/drawing/2014/main" id="{6399C7FB-2BD4-4B4A-B420-29396E35D993}"/>
              </a:ext>
            </a:extLst>
          </p:cNvPr>
          <p:cNvSpPr>
            <a:spLocks noGrp="1"/>
          </p:cNvSpPr>
          <p:nvPr>
            <p:ph type="body" sz="quarter" idx="20"/>
          </p:nvPr>
        </p:nvSpPr>
        <p:spPr>
          <a:xfrm>
            <a:off x="7376556" y="4792912"/>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30" name="Text Placeholder 6">
            <a:extLst>
              <a:ext uri="{FF2B5EF4-FFF2-40B4-BE49-F238E27FC236}">
                <a16:creationId xmlns:a16="http://schemas.microsoft.com/office/drawing/2014/main" id="{857AC863-874A-49FF-A555-66E854B926CA}"/>
              </a:ext>
            </a:extLst>
          </p:cNvPr>
          <p:cNvSpPr>
            <a:spLocks noGrp="1"/>
          </p:cNvSpPr>
          <p:nvPr>
            <p:ph type="body" sz="quarter" idx="31" hasCustomPrompt="1"/>
          </p:nvPr>
        </p:nvSpPr>
        <p:spPr>
          <a:xfrm>
            <a:off x="424496" y="2070900"/>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1" name="Text Placeholder 6">
            <a:extLst>
              <a:ext uri="{FF2B5EF4-FFF2-40B4-BE49-F238E27FC236}">
                <a16:creationId xmlns:a16="http://schemas.microsoft.com/office/drawing/2014/main" id="{294B4C0E-C37B-4920-AE9A-F0DEDC89B035}"/>
              </a:ext>
            </a:extLst>
          </p:cNvPr>
          <p:cNvSpPr>
            <a:spLocks noGrp="1"/>
          </p:cNvSpPr>
          <p:nvPr>
            <p:ph type="body" sz="quarter" idx="32" hasCustomPrompt="1"/>
          </p:nvPr>
        </p:nvSpPr>
        <p:spPr>
          <a:xfrm>
            <a:off x="424496" y="3360814"/>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2" name="Text Placeholder 6">
            <a:extLst>
              <a:ext uri="{FF2B5EF4-FFF2-40B4-BE49-F238E27FC236}">
                <a16:creationId xmlns:a16="http://schemas.microsoft.com/office/drawing/2014/main" id="{E4F73CB2-9332-4F2C-8FAC-FED5B045951B}"/>
              </a:ext>
            </a:extLst>
          </p:cNvPr>
          <p:cNvSpPr>
            <a:spLocks noGrp="1"/>
          </p:cNvSpPr>
          <p:nvPr>
            <p:ph type="body" sz="quarter" idx="33" hasCustomPrompt="1"/>
          </p:nvPr>
        </p:nvSpPr>
        <p:spPr>
          <a:xfrm>
            <a:off x="445965" y="4650728"/>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3" name="Text Placeholder 6">
            <a:extLst>
              <a:ext uri="{FF2B5EF4-FFF2-40B4-BE49-F238E27FC236}">
                <a16:creationId xmlns:a16="http://schemas.microsoft.com/office/drawing/2014/main" id="{A51200D9-744A-4B52-A4A0-5810B96372D6}"/>
              </a:ext>
            </a:extLst>
          </p:cNvPr>
          <p:cNvSpPr>
            <a:spLocks noGrp="1"/>
          </p:cNvSpPr>
          <p:nvPr>
            <p:ph type="body" sz="quarter" idx="34" hasCustomPrompt="1"/>
          </p:nvPr>
        </p:nvSpPr>
        <p:spPr>
          <a:xfrm>
            <a:off x="6489540" y="2084503"/>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4" name="Text Placeholder 6">
            <a:extLst>
              <a:ext uri="{FF2B5EF4-FFF2-40B4-BE49-F238E27FC236}">
                <a16:creationId xmlns:a16="http://schemas.microsoft.com/office/drawing/2014/main" id="{DF286E6E-339E-4C36-A075-4992D0C5E2D5}"/>
              </a:ext>
            </a:extLst>
          </p:cNvPr>
          <p:cNvSpPr>
            <a:spLocks noGrp="1"/>
          </p:cNvSpPr>
          <p:nvPr>
            <p:ph type="body" sz="quarter" idx="35" hasCustomPrompt="1"/>
          </p:nvPr>
        </p:nvSpPr>
        <p:spPr>
          <a:xfrm>
            <a:off x="6489540" y="3369075"/>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5" name="Text Placeholder 6">
            <a:extLst>
              <a:ext uri="{FF2B5EF4-FFF2-40B4-BE49-F238E27FC236}">
                <a16:creationId xmlns:a16="http://schemas.microsoft.com/office/drawing/2014/main" id="{E06CB90B-C1D8-4571-8165-26C9106D2BF4}"/>
              </a:ext>
            </a:extLst>
          </p:cNvPr>
          <p:cNvSpPr>
            <a:spLocks noGrp="1"/>
          </p:cNvSpPr>
          <p:nvPr>
            <p:ph type="body" sz="quarter" idx="36" hasCustomPrompt="1"/>
          </p:nvPr>
        </p:nvSpPr>
        <p:spPr>
          <a:xfrm>
            <a:off x="6489540" y="4650728"/>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pic>
        <p:nvPicPr>
          <p:cNvPr id="3" name="Picture 2" descr="Logo&#10;&#10;Description automatically generated">
            <a:extLst>
              <a:ext uri="{FF2B5EF4-FFF2-40B4-BE49-F238E27FC236}">
                <a16:creationId xmlns:a16="http://schemas.microsoft.com/office/drawing/2014/main" id="{38D62599-C288-40DF-BD61-891B950B8B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052" y="5826731"/>
            <a:ext cx="1033337" cy="338213"/>
          </a:xfrm>
          <a:prstGeom prst="rect">
            <a:avLst/>
          </a:prstGeom>
        </p:spPr>
      </p:pic>
    </p:spTree>
    <p:extLst>
      <p:ext uri="{BB962C8B-B14F-4D97-AF65-F5344CB8AC3E}">
        <p14:creationId xmlns:p14="http://schemas.microsoft.com/office/powerpoint/2010/main" val="1675855133"/>
      </p:ext>
    </p:extLst>
  </p:cSld>
  <p:clrMapOvr>
    <a:masterClrMapping/>
  </p:clrMapOvr>
  <p:transition/>
  <p:extLst>
    <p:ext uri="{DCECCB84-F9BA-43D5-87BE-67443E8EF086}">
      <p15:sldGuideLst xmlns:p15="http://schemas.microsoft.com/office/powerpoint/2012/main">
        <p15:guide id="1" orient="horz" pos="1368">
          <p15:clr>
            <a:srgbClr val="FBAE40"/>
          </p15:clr>
        </p15:guide>
        <p15:guide id="2" pos="3840">
          <p15:clr>
            <a:srgbClr val="FBAE40"/>
          </p15:clr>
        </p15:guide>
        <p15:guide id="3" pos="816">
          <p15:clr>
            <a:srgbClr val="FBAE40"/>
          </p15:clr>
        </p15:guide>
        <p15:guide id="4" pos="3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sights_ABI_Full Text">
    <p:spTree>
      <p:nvGrpSpPr>
        <p:cNvPr id="1" name=""/>
        <p:cNvGrpSpPr/>
        <p:nvPr/>
      </p:nvGrpSpPr>
      <p:grpSpPr>
        <a:xfrm>
          <a:off x="0" y="0"/>
          <a:ext cx="0" cy="0"/>
          <a:chOff x="0" y="0"/>
          <a:chExt cx="0" cy="0"/>
        </a:xfrm>
      </p:grpSpPr>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mn-lt"/>
              </a:rPr>
              <a:pPr>
                <a:defRPr/>
              </a:pPr>
              <a:t>‹#›</a:t>
            </a:fld>
            <a:endParaRPr lang="en-US" sz="1050">
              <a:solidFill>
                <a:srgbClr val="898989"/>
              </a:solidFill>
              <a:latin typeface="+mn-lt"/>
            </a:endParaRPr>
          </a:p>
        </p:txBody>
      </p:sp>
      <p:sp>
        <p:nvSpPr>
          <p:cNvPr id="11" name="Text Placeholder 6">
            <a:extLst>
              <a:ext uri="{FF2B5EF4-FFF2-40B4-BE49-F238E27FC236}">
                <a16:creationId xmlns:a16="http://schemas.microsoft.com/office/drawing/2014/main" id="{473F2048-F861-49F7-ABA2-37F7B1AE9798}"/>
              </a:ext>
            </a:extLst>
          </p:cNvPr>
          <p:cNvSpPr>
            <a:spLocks noGrp="1"/>
          </p:cNvSpPr>
          <p:nvPr>
            <p:ph type="body" sz="quarter" idx="15"/>
          </p:nvPr>
        </p:nvSpPr>
        <p:spPr>
          <a:xfrm>
            <a:off x="407988" y="1400537"/>
            <a:ext cx="11328401" cy="4250963"/>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13" name="Picture 12" descr="Logo&#10;&#10;Description automatically generated">
            <a:extLst>
              <a:ext uri="{FF2B5EF4-FFF2-40B4-BE49-F238E27FC236}">
                <a16:creationId xmlns:a16="http://schemas.microsoft.com/office/drawing/2014/main" id="{EE232497-8F65-4A62-9C56-A7DEBAABC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052" y="5826731"/>
            <a:ext cx="1033337" cy="338213"/>
          </a:xfrm>
          <a:prstGeom prst="rect">
            <a:avLst/>
          </a:prstGeom>
        </p:spPr>
      </p:pic>
    </p:spTree>
    <p:extLst>
      <p:ext uri="{BB962C8B-B14F-4D97-AF65-F5344CB8AC3E}">
        <p14:creationId xmlns:p14="http://schemas.microsoft.com/office/powerpoint/2010/main" val="195567600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sights_Row of Text &amp; Icon">
    <p:spTree>
      <p:nvGrpSpPr>
        <p:cNvPr id="1" name=""/>
        <p:cNvGrpSpPr/>
        <p:nvPr/>
      </p:nvGrpSpPr>
      <p:grpSpPr>
        <a:xfrm>
          <a:off x="0" y="0"/>
          <a:ext cx="0" cy="0"/>
          <a:chOff x="0" y="0"/>
          <a:chExt cx="0" cy="0"/>
        </a:xfrm>
      </p:grpSpPr>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mn-lt"/>
              </a:rPr>
              <a:pPr>
                <a:defRPr/>
              </a:pPr>
              <a:t>‹#›</a:t>
            </a:fld>
            <a:endParaRPr lang="en-US" sz="1050">
              <a:solidFill>
                <a:srgbClr val="898989"/>
              </a:solidFill>
              <a:latin typeface="+mn-lt"/>
            </a:endParaRPr>
          </a:p>
        </p:txBody>
      </p:sp>
      <p:sp>
        <p:nvSpPr>
          <p:cNvPr id="11" name="Text Placeholder 6">
            <a:extLst>
              <a:ext uri="{FF2B5EF4-FFF2-40B4-BE49-F238E27FC236}">
                <a16:creationId xmlns:a16="http://schemas.microsoft.com/office/drawing/2014/main" id="{473F2048-F861-49F7-ABA2-37F7B1AE9798}"/>
              </a:ext>
            </a:extLst>
          </p:cNvPr>
          <p:cNvSpPr>
            <a:spLocks noGrp="1"/>
          </p:cNvSpPr>
          <p:nvPr>
            <p:ph type="body" sz="quarter" idx="15"/>
          </p:nvPr>
        </p:nvSpPr>
        <p:spPr>
          <a:xfrm>
            <a:off x="1581147" y="1400538"/>
            <a:ext cx="8489953" cy="923274"/>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2" name="Picture Placeholder 2">
            <a:extLst>
              <a:ext uri="{FF2B5EF4-FFF2-40B4-BE49-F238E27FC236}">
                <a16:creationId xmlns:a16="http://schemas.microsoft.com/office/drawing/2014/main" id="{BAC1FA3B-6119-4804-BC76-1211B63241A7}"/>
              </a:ext>
            </a:extLst>
          </p:cNvPr>
          <p:cNvSpPr>
            <a:spLocks noGrp="1"/>
          </p:cNvSpPr>
          <p:nvPr>
            <p:ph type="pic" sz="quarter" idx="18"/>
          </p:nvPr>
        </p:nvSpPr>
        <p:spPr>
          <a:xfrm>
            <a:off x="407988" y="1400537"/>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261CB2D5-AC9E-4F2D-AADC-D6BF672E8AE1}"/>
              </a:ext>
            </a:extLst>
          </p:cNvPr>
          <p:cNvSpPr>
            <a:spLocks noGrp="1"/>
          </p:cNvSpPr>
          <p:nvPr>
            <p:ph type="pic" sz="quarter" idx="19"/>
          </p:nvPr>
        </p:nvSpPr>
        <p:spPr>
          <a:xfrm>
            <a:off x="407987" y="2711203"/>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AFEB4CDF-15CE-4DAA-8765-09F78179CA2D}"/>
              </a:ext>
            </a:extLst>
          </p:cNvPr>
          <p:cNvSpPr>
            <a:spLocks noGrp="1"/>
          </p:cNvSpPr>
          <p:nvPr>
            <p:ph type="pic" sz="quarter" idx="20"/>
          </p:nvPr>
        </p:nvSpPr>
        <p:spPr>
          <a:xfrm>
            <a:off x="407986" y="4021869"/>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7E341500-15AA-4159-8ACA-7F545BEC0240}"/>
              </a:ext>
            </a:extLst>
          </p:cNvPr>
          <p:cNvSpPr>
            <a:spLocks noGrp="1"/>
          </p:cNvSpPr>
          <p:nvPr>
            <p:ph type="pic" sz="quarter" idx="21"/>
          </p:nvPr>
        </p:nvSpPr>
        <p:spPr>
          <a:xfrm>
            <a:off x="407985" y="5332535"/>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6" name="Text Placeholder 6">
            <a:extLst>
              <a:ext uri="{FF2B5EF4-FFF2-40B4-BE49-F238E27FC236}">
                <a16:creationId xmlns:a16="http://schemas.microsoft.com/office/drawing/2014/main" id="{89F391FE-9740-4381-BBD0-796C8860BAD0}"/>
              </a:ext>
            </a:extLst>
          </p:cNvPr>
          <p:cNvSpPr>
            <a:spLocks noGrp="1"/>
          </p:cNvSpPr>
          <p:nvPr>
            <p:ph type="body" sz="quarter" idx="22"/>
          </p:nvPr>
        </p:nvSpPr>
        <p:spPr>
          <a:xfrm>
            <a:off x="1581147" y="2711207"/>
            <a:ext cx="8489953"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7" name="Text Placeholder 6">
            <a:extLst>
              <a:ext uri="{FF2B5EF4-FFF2-40B4-BE49-F238E27FC236}">
                <a16:creationId xmlns:a16="http://schemas.microsoft.com/office/drawing/2014/main" id="{D86320EC-8A7B-4989-BADE-E57C741A4661}"/>
              </a:ext>
            </a:extLst>
          </p:cNvPr>
          <p:cNvSpPr>
            <a:spLocks noGrp="1"/>
          </p:cNvSpPr>
          <p:nvPr>
            <p:ph type="body" sz="quarter" idx="23"/>
          </p:nvPr>
        </p:nvSpPr>
        <p:spPr>
          <a:xfrm>
            <a:off x="1581147" y="4021873"/>
            <a:ext cx="8489953"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8" name="Text Placeholder 6">
            <a:extLst>
              <a:ext uri="{FF2B5EF4-FFF2-40B4-BE49-F238E27FC236}">
                <a16:creationId xmlns:a16="http://schemas.microsoft.com/office/drawing/2014/main" id="{8845BC6C-3BDA-48A4-AC5E-A3CE854A4C19}"/>
              </a:ext>
            </a:extLst>
          </p:cNvPr>
          <p:cNvSpPr>
            <a:spLocks noGrp="1"/>
          </p:cNvSpPr>
          <p:nvPr>
            <p:ph type="body" sz="quarter" idx="24"/>
          </p:nvPr>
        </p:nvSpPr>
        <p:spPr>
          <a:xfrm>
            <a:off x="1581147" y="5332539"/>
            <a:ext cx="8489953"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20" name="Picture 19" descr="Logo&#10;&#10;Description automatically generated">
            <a:extLst>
              <a:ext uri="{FF2B5EF4-FFF2-40B4-BE49-F238E27FC236}">
                <a16:creationId xmlns:a16="http://schemas.microsoft.com/office/drawing/2014/main" id="{8DA3736C-D8AD-4744-A89F-4420C36244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052" y="5826731"/>
            <a:ext cx="1033337" cy="338213"/>
          </a:xfrm>
          <a:prstGeom prst="rect">
            <a:avLst/>
          </a:prstGeom>
        </p:spPr>
      </p:pic>
    </p:spTree>
    <p:extLst>
      <p:ext uri="{BB962C8B-B14F-4D97-AF65-F5344CB8AC3E}">
        <p14:creationId xmlns:p14="http://schemas.microsoft.com/office/powerpoint/2010/main" val="330586373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ights_Graphic Left &amp; Text Right ">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B8E08DFB-9DAD-4D38-BDB2-711BF6A068F8}"/>
              </a:ext>
            </a:extLst>
          </p:cNvPr>
          <p:cNvSpPr>
            <a:spLocks noGrp="1"/>
          </p:cNvSpPr>
          <p:nvPr>
            <p:ph type="pic" sz="quarter" idx="18"/>
          </p:nvPr>
        </p:nvSpPr>
        <p:spPr>
          <a:xfrm>
            <a:off x="407988" y="2035175"/>
            <a:ext cx="4286510" cy="3997325"/>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Click icon to add picture</a:t>
            </a:r>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8" name="Title 9"/>
          <p:cNvSpPr>
            <a:spLocks noGrp="1"/>
          </p:cNvSpPr>
          <p:nvPr>
            <p:ph type="title"/>
          </p:nvPr>
        </p:nvSpPr>
        <p:spPr>
          <a:xfrm>
            <a:off x="410766" y="381729"/>
            <a:ext cx="4283732" cy="1519431"/>
          </a:xfrm>
        </p:spPr>
        <p:txBody>
          <a:bodyPr anchor="t"/>
          <a:lstStyle>
            <a:lvl1pPr>
              <a:defRPr>
                <a:solidFill>
                  <a:schemeClr val="accent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4" name="Rectangle 13">
            <a:extLst>
              <a:ext uri="{FF2B5EF4-FFF2-40B4-BE49-F238E27FC236}">
                <a16:creationId xmlns:a16="http://schemas.microsoft.com/office/drawing/2014/main" id="{1CEC1018-99E5-4AF2-8315-756CD5140A9D}"/>
              </a:ext>
            </a:extLst>
          </p:cNvPr>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 Placeholder 9">
            <a:extLst>
              <a:ext uri="{FF2B5EF4-FFF2-40B4-BE49-F238E27FC236}">
                <a16:creationId xmlns:a16="http://schemas.microsoft.com/office/drawing/2014/main" id="{58646411-0147-4F5E-95A3-0F893C8A3849}"/>
              </a:ext>
            </a:extLst>
          </p:cNvPr>
          <p:cNvSpPr>
            <a:spLocks noGrp="1"/>
          </p:cNvSpPr>
          <p:nvPr>
            <p:ph type="body" sz="quarter" idx="16"/>
          </p:nvPr>
        </p:nvSpPr>
        <p:spPr>
          <a:xfrm>
            <a:off x="5150109" y="405062"/>
            <a:ext cx="6586280" cy="5271838"/>
          </a:xfrm>
          <a:prstGeom prst="rect">
            <a:avLst/>
          </a:prstGeom>
        </p:spPr>
        <p:txBody>
          <a:bodyPr vert="horz" lIns="64288" tIns="32144" rIns="64288" bIns="32144"/>
          <a:lstStyle>
            <a:lvl1pPr marL="0" indent="0" algn="just">
              <a:lnSpc>
                <a:spcPct val="100000"/>
              </a:lnSpc>
              <a:spcBef>
                <a:spcPts val="844"/>
              </a:spcBef>
              <a:spcAft>
                <a:spcPts val="0"/>
              </a:spcAft>
              <a:buSzPct val="58000"/>
              <a:buFontTx/>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1200"/>
              </a:spcBef>
              <a:buClr>
                <a:schemeClr val="accent2"/>
              </a:buClr>
              <a:buSzPct val="100000"/>
              <a:buFont typeface="Arial"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600"/>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27063" indent="-160338">
              <a:buClr>
                <a:schemeClr val="accent2"/>
              </a:buClr>
              <a:buSzPct val="100000"/>
              <a:buFont typeface="Arial" pitchFamily="34" charset="0"/>
              <a:buChar char="•"/>
              <a:defRPr sz="1100"/>
            </a:lvl4pPr>
            <a:lvl5pPr marL="796925" indent="-169863">
              <a:lnSpc>
                <a:spcPct val="100000"/>
              </a:lnSpc>
              <a:spcBef>
                <a:spcPts val="844"/>
              </a:spcBef>
              <a:spcAft>
                <a:spcPts val="0"/>
              </a:spcAft>
              <a:buClr>
                <a:schemeClr val="accent2"/>
              </a:buClr>
              <a:buSzPct val="100000"/>
              <a:buFont typeface="Calibri" pitchFamily="34" charset="0"/>
              <a:buChar char="–"/>
              <a:defRPr sz="1100"/>
            </a:lvl5pPr>
            <a:lvl6pPr marL="482161" indent="-160721">
              <a:lnSpc>
                <a:spcPct val="100000"/>
              </a:lnSpc>
              <a:spcBef>
                <a:spcPts val="844"/>
              </a:spcBef>
              <a:spcAft>
                <a:spcPts val="0"/>
              </a:spcAft>
              <a:buClr>
                <a:schemeClr val="accent2"/>
              </a:buClr>
              <a:buSzPct val="100000"/>
              <a:buFont typeface="Calibri" pitchFamily="34" charset="0"/>
              <a:buChar char="–"/>
              <a:defRPr sz="1300"/>
            </a:lvl6pPr>
            <a:lvl7pPr marL="642882" indent="-160721">
              <a:lnSpc>
                <a:spcPct val="100000"/>
              </a:lnSpc>
              <a:spcBef>
                <a:spcPts val="844"/>
              </a:spcBef>
              <a:spcAft>
                <a:spcPts val="0"/>
              </a:spcAft>
              <a:buClr>
                <a:schemeClr val="accent2"/>
              </a:buClr>
              <a:buSzPct val="100000"/>
              <a:defRPr sz="1100"/>
            </a:lvl7pPr>
            <a:lvl8pPr marL="803602" indent="-160721">
              <a:lnSpc>
                <a:spcPct val="100000"/>
              </a:lnSpc>
              <a:spcBef>
                <a:spcPts val="844"/>
              </a:spcBef>
              <a:spcAft>
                <a:spcPts val="0"/>
              </a:spcAft>
              <a:buClr>
                <a:schemeClr val="accent2"/>
              </a:buClr>
              <a:buSzPct val="100000"/>
              <a:buFont typeface="Calibri" pitchFamily="34" charset="0"/>
              <a:buChar char="–"/>
              <a:defRPr sz="1100"/>
            </a:lvl8pPr>
          </a:lstStyle>
          <a:p>
            <a:pPr lvl="0"/>
            <a:r>
              <a:rPr lang="en-US"/>
              <a:t>Click to edit Master text styles</a:t>
            </a:r>
          </a:p>
          <a:p>
            <a:pPr lvl="1"/>
            <a:r>
              <a:rPr lang="en-US"/>
              <a:t>Second level</a:t>
            </a:r>
          </a:p>
          <a:p>
            <a:pPr lvl="2"/>
            <a:r>
              <a:rPr lang="en-US"/>
              <a:t>Third level</a:t>
            </a:r>
          </a:p>
        </p:txBody>
      </p:sp>
      <p:pic>
        <p:nvPicPr>
          <p:cNvPr id="16" name="Picture 15" descr="Logo&#10;&#10;Description automatically generated">
            <a:extLst>
              <a:ext uri="{FF2B5EF4-FFF2-40B4-BE49-F238E27FC236}">
                <a16:creationId xmlns:a16="http://schemas.microsoft.com/office/drawing/2014/main" id="{0E5233FB-F980-4668-9659-96A104B5EC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052" y="5826731"/>
            <a:ext cx="1033337" cy="338213"/>
          </a:xfrm>
          <a:prstGeom prst="rect">
            <a:avLst/>
          </a:prstGeom>
        </p:spPr>
      </p:pic>
    </p:spTree>
    <p:extLst>
      <p:ext uri="{BB962C8B-B14F-4D97-AF65-F5344CB8AC3E}">
        <p14:creationId xmlns:p14="http://schemas.microsoft.com/office/powerpoint/2010/main" val="203530671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sights_2 Column Text">
    <p:spTree>
      <p:nvGrpSpPr>
        <p:cNvPr id="1" name=""/>
        <p:cNvGrpSpPr/>
        <p:nvPr/>
      </p:nvGrpSpPr>
      <p:grpSpPr>
        <a:xfrm>
          <a:off x="0" y="0"/>
          <a:ext cx="0" cy="0"/>
          <a:chOff x="0" y="0"/>
          <a:chExt cx="0" cy="0"/>
        </a:xfrm>
      </p:grpSpPr>
      <p:sp>
        <p:nvSpPr>
          <p:cNvPr id="11" name="Rectangle 10"/>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7" name="Text Placeholder 6"/>
          <p:cNvSpPr>
            <a:spLocks noGrp="1"/>
          </p:cNvSpPr>
          <p:nvPr>
            <p:ph type="body" sz="quarter" idx="15"/>
          </p:nvPr>
        </p:nvSpPr>
        <p:spPr>
          <a:xfrm>
            <a:off x="407987" y="2030819"/>
            <a:ext cx="4283731" cy="437623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p:cNvSpPr>
            <a:spLocks noGrp="1"/>
          </p:cNvSpPr>
          <p:nvPr>
            <p:ph type="title"/>
          </p:nvPr>
        </p:nvSpPr>
        <p:spPr>
          <a:xfrm>
            <a:off x="410766" y="381729"/>
            <a:ext cx="4283732" cy="1519431"/>
          </a:xfrm>
        </p:spPr>
        <p:txBody>
          <a:bodyPr anchor="t"/>
          <a:lstStyle>
            <a:lvl1pPr>
              <a:defRPr>
                <a:solidFill>
                  <a:schemeClr val="accent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3" name="Text Placeholder 9">
            <a:extLst>
              <a:ext uri="{FF2B5EF4-FFF2-40B4-BE49-F238E27FC236}">
                <a16:creationId xmlns:a16="http://schemas.microsoft.com/office/drawing/2014/main" id="{B7436180-5979-4ECA-B3BD-9AA4ECBA8218}"/>
              </a:ext>
            </a:extLst>
          </p:cNvPr>
          <p:cNvSpPr>
            <a:spLocks noGrp="1"/>
          </p:cNvSpPr>
          <p:nvPr>
            <p:ph type="body" sz="quarter" idx="16"/>
          </p:nvPr>
        </p:nvSpPr>
        <p:spPr>
          <a:xfrm>
            <a:off x="5150109" y="405061"/>
            <a:ext cx="6586280" cy="5106739"/>
          </a:xfrm>
          <a:prstGeom prst="rect">
            <a:avLst/>
          </a:prstGeom>
        </p:spPr>
        <p:txBody>
          <a:bodyPr vert="horz" lIns="64288" tIns="32144" rIns="64288" bIns="32144"/>
          <a:lstStyle>
            <a:lvl1pPr marL="0" indent="0" algn="just">
              <a:lnSpc>
                <a:spcPct val="100000"/>
              </a:lnSpc>
              <a:spcBef>
                <a:spcPts val="844"/>
              </a:spcBef>
              <a:spcAft>
                <a:spcPts val="0"/>
              </a:spcAft>
              <a:buSzPct val="58000"/>
              <a:buFontTx/>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1200"/>
              </a:spcBef>
              <a:buClr>
                <a:schemeClr val="accent2"/>
              </a:buClr>
              <a:buSzPct val="100000"/>
              <a:buFont typeface="Arial"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600"/>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27063" indent="-160338">
              <a:buClr>
                <a:schemeClr val="accent2"/>
              </a:buClr>
              <a:buSzPct val="100000"/>
              <a:buFont typeface="Arial" pitchFamily="34" charset="0"/>
              <a:buChar char="•"/>
              <a:defRPr sz="1100"/>
            </a:lvl4pPr>
            <a:lvl5pPr marL="796925" indent="-169863">
              <a:lnSpc>
                <a:spcPct val="100000"/>
              </a:lnSpc>
              <a:spcBef>
                <a:spcPts val="844"/>
              </a:spcBef>
              <a:spcAft>
                <a:spcPts val="0"/>
              </a:spcAft>
              <a:buClr>
                <a:schemeClr val="accent2"/>
              </a:buClr>
              <a:buSzPct val="100000"/>
              <a:buFont typeface="Calibri" pitchFamily="34" charset="0"/>
              <a:buChar char="–"/>
              <a:defRPr sz="1100"/>
            </a:lvl5pPr>
            <a:lvl6pPr marL="482161" indent="-160721">
              <a:lnSpc>
                <a:spcPct val="100000"/>
              </a:lnSpc>
              <a:spcBef>
                <a:spcPts val="844"/>
              </a:spcBef>
              <a:spcAft>
                <a:spcPts val="0"/>
              </a:spcAft>
              <a:buClr>
                <a:schemeClr val="accent2"/>
              </a:buClr>
              <a:buSzPct val="100000"/>
              <a:buFont typeface="Calibri" pitchFamily="34" charset="0"/>
              <a:buChar char="–"/>
              <a:defRPr sz="1300"/>
            </a:lvl6pPr>
            <a:lvl7pPr marL="642882" indent="-160721">
              <a:lnSpc>
                <a:spcPct val="100000"/>
              </a:lnSpc>
              <a:spcBef>
                <a:spcPts val="844"/>
              </a:spcBef>
              <a:spcAft>
                <a:spcPts val="0"/>
              </a:spcAft>
              <a:buClr>
                <a:schemeClr val="accent2"/>
              </a:buClr>
              <a:buSzPct val="100000"/>
              <a:defRPr sz="1100"/>
            </a:lvl7pPr>
            <a:lvl8pPr marL="803602" indent="-160721">
              <a:lnSpc>
                <a:spcPct val="100000"/>
              </a:lnSpc>
              <a:spcBef>
                <a:spcPts val="844"/>
              </a:spcBef>
              <a:spcAft>
                <a:spcPts val="0"/>
              </a:spcAft>
              <a:buClr>
                <a:schemeClr val="accent2"/>
              </a:buClr>
              <a:buSzPct val="100000"/>
              <a:buFont typeface="Calibri" pitchFamily="34" charset="0"/>
              <a:buChar char="–"/>
              <a:defRPr sz="1100"/>
            </a:lvl8pPr>
          </a:lstStyle>
          <a:p>
            <a:pPr lvl="0"/>
            <a:r>
              <a:rPr lang="en-US"/>
              <a:t>Click to edit Master text styles</a:t>
            </a:r>
          </a:p>
          <a:p>
            <a:pPr lvl="1"/>
            <a:r>
              <a:rPr lang="en-US"/>
              <a:t>Second level</a:t>
            </a:r>
          </a:p>
          <a:p>
            <a:pPr lvl="2"/>
            <a:r>
              <a:rPr lang="en-US"/>
              <a:t>Third level</a:t>
            </a:r>
          </a:p>
        </p:txBody>
      </p:sp>
      <p:pic>
        <p:nvPicPr>
          <p:cNvPr id="15" name="Picture 14" descr="Logo&#10;&#10;Description automatically generated">
            <a:extLst>
              <a:ext uri="{FF2B5EF4-FFF2-40B4-BE49-F238E27FC236}">
                <a16:creationId xmlns:a16="http://schemas.microsoft.com/office/drawing/2014/main" id="{BADD3BB7-A9A1-43E6-AC6F-77FDDC8A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052" y="5826731"/>
            <a:ext cx="1033337" cy="338213"/>
          </a:xfrm>
          <a:prstGeom prst="rect">
            <a:avLst/>
          </a:prstGeom>
        </p:spPr>
      </p:pic>
    </p:spTree>
    <p:extLst>
      <p:ext uri="{BB962C8B-B14F-4D97-AF65-F5344CB8AC3E}">
        <p14:creationId xmlns:p14="http://schemas.microsoft.com/office/powerpoint/2010/main" val="385153354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sights_Screenshot Multiple Images">
    <p:spTree>
      <p:nvGrpSpPr>
        <p:cNvPr id="1" name=""/>
        <p:cNvGrpSpPr/>
        <p:nvPr/>
      </p:nvGrpSpPr>
      <p:grpSpPr>
        <a:xfrm>
          <a:off x="0" y="0"/>
          <a:ext cx="0" cy="0"/>
          <a:chOff x="0" y="0"/>
          <a:chExt cx="0" cy="0"/>
        </a:xfrm>
      </p:grpSpPr>
      <p:sp>
        <p:nvSpPr>
          <p:cNvPr id="11" name="Rectangle 10"/>
          <p:cNvSpPr/>
          <p:nvPr userDrawn="1"/>
        </p:nvSpPr>
        <p:spPr>
          <a:xfrm>
            <a:off x="1" y="0"/>
            <a:ext cx="4686300"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7" name="Text Placeholder 6"/>
          <p:cNvSpPr>
            <a:spLocks noGrp="1"/>
          </p:cNvSpPr>
          <p:nvPr>
            <p:ph type="body" sz="quarter" idx="15"/>
          </p:nvPr>
        </p:nvSpPr>
        <p:spPr>
          <a:xfrm>
            <a:off x="407988" y="2030819"/>
            <a:ext cx="3875087" cy="437623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bg1"/>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bg1"/>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bg1"/>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bg1"/>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bg1"/>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p:cNvSpPr>
            <a:spLocks noGrp="1"/>
          </p:cNvSpPr>
          <p:nvPr>
            <p:ph type="title"/>
          </p:nvPr>
        </p:nvSpPr>
        <p:spPr>
          <a:xfrm>
            <a:off x="410766" y="381729"/>
            <a:ext cx="3958033" cy="1519431"/>
          </a:xfrm>
        </p:spPr>
        <p:txBody>
          <a:bodyPr anchor="t"/>
          <a:lstStyle>
            <a:lvl1pPr>
              <a:defRPr>
                <a:solidFill>
                  <a:schemeClr val="bg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3" name="Picture Placeholder 5">
            <a:extLst>
              <a:ext uri="{FF2B5EF4-FFF2-40B4-BE49-F238E27FC236}">
                <a16:creationId xmlns:a16="http://schemas.microsoft.com/office/drawing/2014/main" id="{6E0B6620-F962-4CCE-B8DB-B7B9572CA1F8}"/>
              </a:ext>
            </a:extLst>
          </p:cNvPr>
          <p:cNvSpPr>
            <a:spLocks noGrp="1"/>
          </p:cNvSpPr>
          <p:nvPr>
            <p:ph type="pic" sz="quarter" idx="22" hasCustomPrompt="1"/>
          </p:nvPr>
        </p:nvSpPr>
        <p:spPr>
          <a:xfrm>
            <a:off x="5209936" y="381729"/>
            <a:ext cx="5522912" cy="3119729"/>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sp>
        <p:nvSpPr>
          <p:cNvPr id="14" name="Picture Placeholder 5">
            <a:extLst>
              <a:ext uri="{FF2B5EF4-FFF2-40B4-BE49-F238E27FC236}">
                <a16:creationId xmlns:a16="http://schemas.microsoft.com/office/drawing/2014/main" id="{FA70AB92-EEB2-4E34-BB0F-C031FFF71996}"/>
              </a:ext>
            </a:extLst>
          </p:cNvPr>
          <p:cNvSpPr>
            <a:spLocks noGrp="1"/>
          </p:cNvSpPr>
          <p:nvPr>
            <p:ph type="pic" sz="quarter" idx="23" hasCustomPrompt="1"/>
          </p:nvPr>
        </p:nvSpPr>
        <p:spPr>
          <a:xfrm>
            <a:off x="6145452" y="1976276"/>
            <a:ext cx="5522912" cy="3119729"/>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pic>
        <p:nvPicPr>
          <p:cNvPr id="16" name="Picture 15" descr="Logo&#10;&#10;Description automatically generated">
            <a:extLst>
              <a:ext uri="{FF2B5EF4-FFF2-40B4-BE49-F238E27FC236}">
                <a16:creationId xmlns:a16="http://schemas.microsoft.com/office/drawing/2014/main" id="{20E79E83-AD0E-43B2-9DFA-49AF702AF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052" y="5826731"/>
            <a:ext cx="1033337" cy="338213"/>
          </a:xfrm>
          <a:prstGeom prst="rect">
            <a:avLst/>
          </a:prstGeom>
        </p:spPr>
      </p:pic>
    </p:spTree>
    <p:extLst>
      <p:ext uri="{BB962C8B-B14F-4D97-AF65-F5344CB8AC3E}">
        <p14:creationId xmlns:p14="http://schemas.microsoft.com/office/powerpoint/2010/main" val="170517638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95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sights_Computer Screenshot &amp; Text 2">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0E27537E-62BD-400F-98A4-CDEF72425E4A}"/>
              </a:ext>
            </a:extLst>
          </p:cNvPr>
          <p:cNvSpPr>
            <a:spLocks noGrp="1"/>
          </p:cNvSpPr>
          <p:nvPr>
            <p:ph type="body" sz="quarter" idx="23"/>
          </p:nvPr>
        </p:nvSpPr>
        <p:spPr>
          <a:xfrm>
            <a:off x="381000" y="2705100"/>
            <a:ext cx="2806202" cy="723900"/>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4" name="Text Placeholder 6">
            <a:extLst>
              <a:ext uri="{FF2B5EF4-FFF2-40B4-BE49-F238E27FC236}">
                <a16:creationId xmlns:a16="http://schemas.microsoft.com/office/drawing/2014/main" id="{3A8993ED-9595-44E3-88D1-4AE918D8E945}"/>
              </a:ext>
            </a:extLst>
          </p:cNvPr>
          <p:cNvSpPr>
            <a:spLocks noGrp="1"/>
          </p:cNvSpPr>
          <p:nvPr>
            <p:ph type="body" sz="quarter" idx="15"/>
          </p:nvPr>
        </p:nvSpPr>
        <p:spPr>
          <a:xfrm>
            <a:off x="407988" y="1400537"/>
            <a:ext cx="11328401" cy="450457"/>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11" name="Picture 10" descr="A picture containing icon&#10;&#10;Description automatically generated">
            <a:extLst>
              <a:ext uri="{FF2B5EF4-FFF2-40B4-BE49-F238E27FC236}">
                <a16:creationId xmlns:a16="http://schemas.microsoft.com/office/drawing/2014/main" id="{25854623-C91E-46A1-97C8-51BB779E2B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7727" y="2230952"/>
            <a:ext cx="5012734" cy="4068003"/>
          </a:xfrm>
          <a:prstGeom prst="rect">
            <a:avLst/>
          </a:prstGeom>
        </p:spPr>
      </p:pic>
      <p:sp>
        <p:nvSpPr>
          <p:cNvPr id="33" name="Picture Placeholder 5">
            <a:extLst>
              <a:ext uri="{FF2B5EF4-FFF2-40B4-BE49-F238E27FC236}">
                <a16:creationId xmlns:a16="http://schemas.microsoft.com/office/drawing/2014/main" id="{88B2F7B1-2280-4F65-98F8-4857BF99FA95}"/>
              </a:ext>
            </a:extLst>
          </p:cNvPr>
          <p:cNvSpPr>
            <a:spLocks noGrp="1"/>
          </p:cNvSpPr>
          <p:nvPr>
            <p:ph type="pic" sz="quarter" idx="22" hasCustomPrompt="1"/>
          </p:nvPr>
        </p:nvSpPr>
        <p:spPr>
          <a:xfrm>
            <a:off x="3622221" y="2288574"/>
            <a:ext cx="4917622" cy="2770123"/>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sp>
        <p:nvSpPr>
          <p:cNvPr id="24" name="Text Placeholder 6">
            <a:extLst>
              <a:ext uri="{FF2B5EF4-FFF2-40B4-BE49-F238E27FC236}">
                <a16:creationId xmlns:a16="http://schemas.microsoft.com/office/drawing/2014/main" id="{1A4538F5-E955-4D96-9BC2-626DBA5877EC}"/>
              </a:ext>
            </a:extLst>
          </p:cNvPr>
          <p:cNvSpPr>
            <a:spLocks noGrp="1"/>
          </p:cNvSpPr>
          <p:nvPr>
            <p:ph type="body" sz="quarter" idx="24"/>
          </p:nvPr>
        </p:nvSpPr>
        <p:spPr>
          <a:xfrm>
            <a:off x="381000" y="4543620"/>
            <a:ext cx="2806202" cy="723900"/>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5" name="Text Placeholder 6">
            <a:extLst>
              <a:ext uri="{FF2B5EF4-FFF2-40B4-BE49-F238E27FC236}">
                <a16:creationId xmlns:a16="http://schemas.microsoft.com/office/drawing/2014/main" id="{3F63CCAB-CED5-4910-AE36-B16D87465378}"/>
              </a:ext>
            </a:extLst>
          </p:cNvPr>
          <p:cNvSpPr>
            <a:spLocks noGrp="1"/>
          </p:cNvSpPr>
          <p:nvPr>
            <p:ph type="body" sz="quarter" idx="25"/>
          </p:nvPr>
        </p:nvSpPr>
        <p:spPr>
          <a:xfrm>
            <a:off x="9004800" y="4543620"/>
            <a:ext cx="2806202" cy="723900"/>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6" name="Text Placeholder 6">
            <a:extLst>
              <a:ext uri="{FF2B5EF4-FFF2-40B4-BE49-F238E27FC236}">
                <a16:creationId xmlns:a16="http://schemas.microsoft.com/office/drawing/2014/main" id="{012AFAD8-9EEB-4337-AEF0-90856F3EF5F3}"/>
              </a:ext>
            </a:extLst>
          </p:cNvPr>
          <p:cNvSpPr>
            <a:spLocks noGrp="1"/>
          </p:cNvSpPr>
          <p:nvPr>
            <p:ph type="body" sz="quarter" idx="26"/>
          </p:nvPr>
        </p:nvSpPr>
        <p:spPr>
          <a:xfrm>
            <a:off x="9004798" y="2705100"/>
            <a:ext cx="2806202" cy="723900"/>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8" name="Text Placeholder 6">
            <a:extLst>
              <a:ext uri="{FF2B5EF4-FFF2-40B4-BE49-F238E27FC236}">
                <a16:creationId xmlns:a16="http://schemas.microsoft.com/office/drawing/2014/main" id="{8755F7DE-14AA-40C0-BD8C-B4C9CAF7E294}"/>
              </a:ext>
            </a:extLst>
          </p:cNvPr>
          <p:cNvSpPr>
            <a:spLocks noGrp="1"/>
          </p:cNvSpPr>
          <p:nvPr>
            <p:ph type="body" sz="quarter" idx="28" hasCustomPrompt="1"/>
          </p:nvPr>
        </p:nvSpPr>
        <p:spPr>
          <a:xfrm>
            <a:off x="9004798" y="3865495"/>
            <a:ext cx="574418" cy="565896"/>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29" name="Text Placeholder 6">
            <a:extLst>
              <a:ext uri="{FF2B5EF4-FFF2-40B4-BE49-F238E27FC236}">
                <a16:creationId xmlns:a16="http://schemas.microsoft.com/office/drawing/2014/main" id="{9DFEC87E-7124-4B4A-91F3-22145B70E3BE}"/>
              </a:ext>
            </a:extLst>
          </p:cNvPr>
          <p:cNvSpPr>
            <a:spLocks noGrp="1"/>
          </p:cNvSpPr>
          <p:nvPr>
            <p:ph type="body" sz="quarter" idx="29" hasCustomPrompt="1"/>
          </p:nvPr>
        </p:nvSpPr>
        <p:spPr>
          <a:xfrm>
            <a:off x="9008945" y="2012282"/>
            <a:ext cx="574418" cy="565896"/>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0" name="Text Placeholder 6">
            <a:extLst>
              <a:ext uri="{FF2B5EF4-FFF2-40B4-BE49-F238E27FC236}">
                <a16:creationId xmlns:a16="http://schemas.microsoft.com/office/drawing/2014/main" id="{1BF3DA54-5468-4382-A1C9-4C97827E9C87}"/>
              </a:ext>
            </a:extLst>
          </p:cNvPr>
          <p:cNvSpPr>
            <a:spLocks noGrp="1"/>
          </p:cNvSpPr>
          <p:nvPr>
            <p:ph type="body" sz="quarter" idx="30" hasCustomPrompt="1"/>
          </p:nvPr>
        </p:nvSpPr>
        <p:spPr>
          <a:xfrm>
            <a:off x="2625982" y="3853268"/>
            <a:ext cx="574418" cy="565896"/>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1" name="Text Placeholder 6">
            <a:extLst>
              <a:ext uri="{FF2B5EF4-FFF2-40B4-BE49-F238E27FC236}">
                <a16:creationId xmlns:a16="http://schemas.microsoft.com/office/drawing/2014/main" id="{AF927AA7-80E1-406D-B6F0-A438D526AC93}"/>
              </a:ext>
            </a:extLst>
          </p:cNvPr>
          <p:cNvSpPr>
            <a:spLocks noGrp="1"/>
          </p:cNvSpPr>
          <p:nvPr>
            <p:ph type="body" sz="quarter" idx="31" hasCustomPrompt="1"/>
          </p:nvPr>
        </p:nvSpPr>
        <p:spPr>
          <a:xfrm>
            <a:off x="2630130" y="2040420"/>
            <a:ext cx="574418" cy="565896"/>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pic>
        <p:nvPicPr>
          <p:cNvPr id="19" name="Picture 18" descr="Logo&#10;&#10;Description automatically generated">
            <a:extLst>
              <a:ext uri="{FF2B5EF4-FFF2-40B4-BE49-F238E27FC236}">
                <a16:creationId xmlns:a16="http://schemas.microsoft.com/office/drawing/2014/main" id="{C102A355-1D11-47A5-99A1-705F4EFB94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3052" y="5826731"/>
            <a:ext cx="1033337" cy="338213"/>
          </a:xfrm>
          <a:prstGeom prst="rect">
            <a:avLst/>
          </a:prstGeom>
        </p:spPr>
      </p:pic>
    </p:spTree>
    <p:extLst>
      <p:ext uri="{BB962C8B-B14F-4D97-AF65-F5344CB8AC3E}">
        <p14:creationId xmlns:p14="http://schemas.microsoft.com/office/powerpoint/2010/main" val="158039426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40">
          <p15:clr>
            <a:srgbClr val="FBAE40"/>
          </p15:clr>
        </p15:guide>
        <p15:guide id="3" pos="2016">
          <p15:clr>
            <a:srgbClr val="FBAE40"/>
          </p15:clr>
        </p15:guide>
        <p15:guide id="4" orient="horz" pos="1704">
          <p15:clr>
            <a:srgbClr val="FBAE40"/>
          </p15:clr>
        </p15:guide>
        <p15:guide id="5" orient="horz" pos="2856">
          <p15:clr>
            <a:srgbClr val="FBAE40"/>
          </p15:clr>
        </p15:guide>
        <p15:guide id="6" pos="56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criptMed_Insights_Cover Page">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computer&#10;&#10;Description automatically generated">
            <a:extLst>
              <a:ext uri="{FF2B5EF4-FFF2-40B4-BE49-F238E27FC236}">
                <a16:creationId xmlns:a16="http://schemas.microsoft.com/office/drawing/2014/main" id="{A033C3E2-5FC4-4736-B0FB-AD75AF4A69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144" r="6913" b="38793"/>
          <a:stretch/>
        </p:blipFill>
        <p:spPr>
          <a:xfrm>
            <a:off x="-1" y="4127498"/>
            <a:ext cx="12192000" cy="2730501"/>
          </a:xfrm>
          <a:prstGeom prst="rect">
            <a:avLst/>
          </a:prstGeom>
          <a:effectLst/>
        </p:spPr>
      </p:pic>
      <p:sp>
        <p:nvSpPr>
          <p:cNvPr id="14" name="Text Placeholder 13"/>
          <p:cNvSpPr>
            <a:spLocks noGrp="1"/>
          </p:cNvSpPr>
          <p:nvPr>
            <p:ph type="body" sz="quarter" idx="11"/>
          </p:nvPr>
        </p:nvSpPr>
        <p:spPr>
          <a:xfrm>
            <a:off x="744537" y="1489916"/>
            <a:ext cx="10444163" cy="858837"/>
          </a:xfrm>
          <a:prstGeom prst="rect">
            <a:avLst/>
          </a:prstGeom>
        </p:spPr>
        <p:txBody>
          <a:bodyPr wrap="square" tIns="91440" bIns="91440"/>
          <a:lstStyle>
            <a:lvl1pPr marL="0" indent="0">
              <a:lnSpc>
                <a:spcPct val="100000"/>
              </a:lnSpc>
              <a:spcBef>
                <a:spcPts val="0"/>
              </a:spcBef>
              <a:buNone/>
              <a:defRPr sz="4800" b="0" baseline="0">
                <a:solidFill>
                  <a:schemeClr val="accent1"/>
                </a:solidFill>
                <a:latin typeface="Avenir Next LT Pro" panose="020B0504020202020204" pitchFamily="34" charset="0"/>
                <a:cs typeface="DokChampa" panose="020B0604020202020204" pitchFamily="34" charset="-34"/>
              </a:defRPr>
            </a:lvl1pPr>
          </a:lstStyle>
          <a:p>
            <a:pPr lvl="0"/>
            <a:r>
              <a:rPr lang="en-US"/>
              <a:t>Click to edit Master text styles</a:t>
            </a:r>
          </a:p>
        </p:txBody>
      </p:sp>
      <p:sp>
        <p:nvSpPr>
          <p:cNvPr id="6" name="Text Placeholder 6">
            <a:extLst>
              <a:ext uri="{FF2B5EF4-FFF2-40B4-BE49-F238E27FC236}">
                <a16:creationId xmlns:a16="http://schemas.microsoft.com/office/drawing/2014/main" id="{848DF20B-97E7-4AB6-B8F2-340AF675CA5F}"/>
              </a:ext>
            </a:extLst>
          </p:cNvPr>
          <p:cNvSpPr>
            <a:spLocks noGrp="1"/>
          </p:cNvSpPr>
          <p:nvPr>
            <p:ph type="body" sz="quarter" idx="16"/>
          </p:nvPr>
        </p:nvSpPr>
        <p:spPr>
          <a:xfrm>
            <a:off x="744537" y="2809768"/>
            <a:ext cx="4262892" cy="478924"/>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2400">
                <a:solidFill>
                  <a:schemeClr val="accent1"/>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8" name="Rectangle 7">
            <a:extLst>
              <a:ext uri="{FF2B5EF4-FFF2-40B4-BE49-F238E27FC236}">
                <a16:creationId xmlns:a16="http://schemas.microsoft.com/office/drawing/2014/main" id="{0B6C4890-9D14-41D9-8CF9-E98885FFDA97}"/>
              </a:ext>
            </a:extLst>
          </p:cNvPr>
          <p:cNvSpPr/>
          <p:nvPr userDrawn="1"/>
        </p:nvSpPr>
        <p:spPr>
          <a:xfrm>
            <a:off x="0" y="4130068"/>
            <a:ext cx="12192000" cy="2730501"/>
          </a:xfrm>
          <a:prstGeom prst="rect">
            <a:avLst/>
          </a:prstGeom>
          <a:gradFill flip="none" rotWithShape="1">
            <a:gsLst>
              <a:gs pos="0">
                <a:schemeClr val="accent1">
                  <a:lumMod val="5000"/>
                  <a:lumOff val="95000"/>
                  <a:alpha val="0"/>
                </a:schemeClr>
              </a:gs>
              <a:gs pos="75000">
                <a:schemeClr val="accent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descr="A picture containing text, clipart&#10;&#10;Description automatically generated">
            <a:extLst>
              <a:ext uri="{FF2B5EF4-FFF2-40B4-BE49-F238E27FC236}">
                <a16:creationId xmlns:a16="http://schemas.microsoft.com/office/drawing/2014/main" id="{F29B22C7-9342-4443-A781-60764D27DC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3626" y="5950016"/>
            <a:ext cx="1982154" cy="411097"/>
          </a:xfrm>
          <a:prstGeom prst="rect">
            <a:avLst/>
          </a:prstGeom>
        </p:spPr>
      </p:pic>
      <p:pic>
        <p:nvPicPr>
          <p:cNvPr id="7" name="Picture 9">
            <a:extLst>
              <a:ext uri="{FF2B5EF4-FFF2-40B4-BE49-F238E27FC236}">
                <a16:creationId xmlns:a16="http://schemas.microsoft.com/office/drawing/2014/main" id="{0DCC91E1-15F7-6342-90A9-557D875ADD9C}"/>
              </a:ext>
            </a:extLst>
          </p:cNvPr>
          <p:cNvPicPr>
            <a:picLocks noChangeAspect="1"/>
          </p:cNvPicPr>
          <p:nvPr userDrawn="1"/>
        </p:nvPicPr>
        <p:blipFill>
          <a:blip r:embed="rId4">
            <a:extLst>
              <a:ext uri="{28A0092B-C50C-407E-A947-70E740481C1C}">
                <a14:useLocalDpi xmlns:a14="http://schemas.microsoft.com/office/drawing/2010/main" val="0"/>
              </a:ext>
            </a:extLst>
          </a:blip>
          <a:srcRect b="7985"/>
          <a:stretch>
            <a:fillRect/>
          </a:stretch>
        </p:blipFill>
        <p:spPr bwMode="auto">
          <a:xfrm>
            <a:off x="838200" y="5387975"/>
            <a:ext cx="17399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737493"/>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Client Logo">
    <p:spTree>
      <p:nvGrpSpPr>
        <p:cNvPr id="1" name=""/>
        <p:cNvGrpSpPr/>
        <p:nvPr/>
      </p:nvGrpSpPr>
      <p:grpSpPr>
        <a:xfrm>
          <a:off x="0" y="0"/>
          <a:ext cx="0" cy="0"/>
          <a:chOff x="0" y="0"/>
          <a:chExt cx="0" cy="0"/>
        </a:xfrm>
      </p:grpSpPr>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3" name="Rectangle 12">
            <a:extLst>
              <a:ext uri="{FF2B5EF4-FFF2-40B4-BE49-F238E27FC236}">
                <a16:creationId xmlns:a16="http://schemas.microsoft.com/office/drawing/2014/main" id="{10119A70-81E9-43EF-893C-C480DA4D67B3}"/>
              </a:ext>
            </a:extLst>
          </p:cNvPr>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Shape 11">
            <a:extLst>
              <a:ext uri="{FF2B5EF4-FFF2-40B4-BE49-F238E27FC236}">
                <a16:creationId xmlns:a16="http://schemas.microsoft.com/office/drawing/2014/main" id="{84EB8FD2-49EE-4C6B-87CB-4DA1CBA38A65}"/>
              </a:ext>
            </a:extLst>
          </p:cNvPr>
          <p:cNvSpPr/>
          <p:nvPr userDrawn="1"/>
        </p:nvSpPr>
        <p:spPr bwMode="auto">
          <a:xfrm>
            <a:off x="-9525" y="302923"/>
            <a:ext cx="5076825" cy="882791"/>
          </a:xfrm>
          <a:custGeom>
            <a:avLst/>
            <a:gdLst>
              <a:gd name="connsiteX0" fmla="*/ 0 w 4658181"/>
              <a:gd name="connsiteY0" fmla="*/ 0 h 725496"/>
              <a:gd name="connsiteX1" fmla="*/ 884356 w 4658181"/>
              <a:gd name="connsiteY1" fmla="*/ 0 h 725496"/>
              <a:gd name="connsiteX2" fmla="*/ 1015093 w 4658181"/>
              <a:gd name="connsiteY2" fmla="*/ 0 h 725496"/>
              <a:gd name="connsiteX3" fmla="*/ 4295433 w 4658181"/>
              <a:gd name="connsiteY3" fmla="*/ 0 h 725496"/>
              <a:gd name="connsiteX4" fmla="*/ 4658181 w 4658181"/>
              <a:gd name="connsiteY4" fmla="*/ 362748 h 725496"/>
              <a:gd name="connsiteX5" fmla="*/ 4658180 w 4658181"/>
              <a:gd name="connsiteY5" fmla="*/ 362748 h 725496"/>
              <a:gd name="connsiteX6" fmla="*/ 4295432 w 4658181"/>
              <a:gd name="connsiteY6" fmla="*/ 725496 h 725496"/>
              <a:gd name="connsiteX7" fmla="*/ 884356 w 4658181"/>
              <a:gd name="connsiteY7" fmla="*/ 725495 h 725496"/>
              <a:gd name="connsiteX8" fmla="*/ 0 w 4658181"/>
              <a:gd name="connsiteY8" fmla="*/ 725495 h 725496"/>
              <a:gd name="connsiteX0" fmla="*/ 0 w 5538357"/>
              <a:gd name="connsiteY0" fmla="*/ 0 h 725496"/>
              <a:gd name="connsiteX1" fmla="*/ 1764532 w 5538357"/>
              <a:gd name="connsiteY1" fmla="*/ 0 h 725496"/>
              <a:gd name="connsiteX2" fmla="*/ 1895269 w 5538357"/>
              <a:gd name="connsiteY2" fmla="*/ 0 h 725496"/>
              <a:gd name="connsiteX3" fmla="*/ 5175609 w 5538357"/>
              <a:gd name="connsiteY3" fmla="*/ 0 h 725496"/>
              <a:gd name="connsiteX4" fmla="*/ 5538357 w 5538357"/>
              <a:gd name="connsiteY4" fmla="*/ 362748 h 725496"/>
              <a:gd name="connsiteX5" fmla="*/ 5538356 w 5538357"/>
              <a:gd name="connsiteY5" fmla="*/ 362748 h 725496"/>
              <a:gd name="connsiteX6" fmla="*/ 5175608 w 5538357"/>
              <a:gd name="connsiteY6" fmla="*/ 725496 h 725496"/>
              <a:gd name="connsiteX7" fmla="*/ 1764532 w 5538357"/>
              <a:gd name="connsiteY7" fmla="*/ 725495 h 725496"/>
              <a:gd name="connsiteX8" fmla="*/ 880176 w 5538357"/>
              <a:gd name="connsiteY8" fmla="*/ 725495 h 725496"/>
              <a:gd name="connsiteX9" fmla="*/ 0 w 5538357"/>
              <a:gd name="connsiteY9" fmla="*/ 0 h 725496"/>
              <a:gd name="connsiteX0" fmla="*/ 3682 w 5542039"/>
              <a:gd name="connsiteY0" fmla="*/ 0 h 732791"/>
              <a:gd name="connsiteX1" fmla="*/ 1768214 w 5542039"/>
              <a:gd name="connsiteY1" fmla="*/ 0 h 732791"/>
              <a:gd name="connsiteX2" fmla="*/ 1898951 w 5542039"/>
              <a:gd name="connsiteY2" fmla="*/ 0 h 732791"/>
              <a:gd name="connsiteX3" fmla="*/ 5179291 w 5542039"/>
              <a:gd name="connsiteY3" fmla="*/ 0 h 732791"/>
              <a:gd name="connsiteX4" fmla="*/ 5542039 w 5542039"/>
              <a:gd name="connsiteY4" fmla="*/ 362748 h 732791"/>
              <a:gd name="connsiteX5" fmla="*/ 5542038 w 5542039"/>
              <a:gd name="connsiteY5" fmla="*/ 362748 h 732791"/>
              <a:gd name="connsiteX6" fmla="*/ 5179290 w 5542039"/>
              <a:gd name="connsiteY6" fmla="*/ 725496 h 732791"/>
              <a:gd name="connsiteX7" fmla="*/ 1768214 w 5542039"/>
              <a:gd name="connsiteY7" fmla="*/ 725495 h 732791"/>
              <a:gd name="connsiteX8" fmla="*/ 0 w 5542039"/>
              <a:gd name="connsiteY8" fmla="*/ 732791 h 732791"/>
              <a:gd name="connsiteX9" fmla="*/ 3682 w 5542039"/>
              <a:gd name="connsiteY9" fmla="*/ 0 h 73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039" h="732791">
                <a:moveTo>
                  <a:pt x="3682" y="0"/>
                </a:moveTo>
                <a:lnTo>
                  <a:pt x="1768214" y="0"/>
                </a:lnTo>
                <a:lnTo>
                  <a:pt x="1898951" y="0"/>
                </a:lnTo>
                <a:lnTo>
                  <a:pt x="5179291" y="0"/>
                </a:lnTo>
                <a:cubicBezTo>
                  <a:pt x="5379631" y="0"/>
                  <a:pt x="5542039" y="162408"/>
                  <a:pt x="5542039" y="362748"/>
                </a:cubicBezTo>
                <a:lnTo>
                  <a:pt x="5542038" y="362748"/>
                </a:lnTo>
                <a:cubicBezTo>
                  <a:pt x="5542038" y="563088"/>
                  <a:pt x="5379630" y="725496"/>
                  <a:pt x="5179290" y="725496"/>
                </a:cubicBezTo>
                <a:lnTo>
                  <a:pt x="1768214" y="725495"/>
                </a:lnTo>
                <a:lnTo>
                  <a:pt x="0" y="732791"/>
                </a:lnTo>
                <a:cubicBezTo>
                  <a:pt x="0" y="490959"/>
                  <a:pt x="3682" y="241832"/>
                  <a:pt x="3682" y="0"/>
                </a:cubicBezTo>
                <a:close/>
              </a:path>
            </a:pathLst>
          </a:custGeom>
          <a:solidFill>
            <a:schemeClr val="accent2"/>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mn-lt"/>
              <a:ea typeface="ヒラギノ角ゴ ProN W3" charset="-128"/>
              <a:cs typeface="ヒラギノ角ゴ ProN W3" charset="-128"/>
              <a:sym typeface="GillSans" charset="0"/>
            </a:endParaRPr>
          </a:p>
        </p:txBody>
      </p:sp>
      <p:sp>
        <p:nvSpPr>
          <p:cNvPr id="14" name="Text Placeholder 6">
            <a:extLst>
              <a:ext uri="{FF2B5EF4-FFF2-40B4-BE49-F238E27FC236}">
                <a16:creationId xmlns:a16="http://schemas.microsoft.com/office/drawing/2014/main" id="{51A0BE09-DAD2-40E8-AA81-24236EB87240}"/>
              </a:ext>
            </a:extLst>
          </p:cNvPr>
          <p:cNvSpPr>
            <a:spLocks noGrp="1"/>
          </p:cNvSpPr>
          <p:nvPr>
            <p:ph type="body" sz="quarter" idx="15"/>
          </p:nvPr>
        </p:nvSpPr>
        <p:spPr>
          <a:xfrm>
            <a:off x="407987" y="2090965"/>
            <a:ext cx="4283731" cy="2422042"/>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2">
            <a:extLst>
              <a:ext uri="{FF2B5EF4-FFF2-40B4-BE49-F238E27FC236}">
                <a16:creationId xmlns:a16="http://schemas.microsoft.com/office/drawing/2014/main" id="{5FC21787-1A6E-4A35-B7C2-9F261C841C42}"/>
              </a:ext>
            </a:extLst>
          </p:cNvPr>
          <p:cNvSpPr>
            <a:spLocks noGrp="1"/>
          </p:cNvSpPr>
          <p:nvPr>
            <p:ph type="pic" sz="quarter" idx="18" hasCustomPrompt="1"/>
          </p:nvPr>
        </p:nvSpPr>
        <p:spPr>
          <a:xfrm>
            <a:off x="407987" y="5418258"/>
            <a:ext cx="1794009" cy="738491"/>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Client Logo</a:t>
            </a:r>
          </a:p>
        </p:txBody>
      </p:sp>
      <p:sp>
        <p:nvSpPr>
          <p:cNvPr id="26" name="Title 9">
            <a:extLst>
              <a:ext uri="{FF2B5EF4-FFF2-40B4-BE49-F238E27FC236}">
                <a16:creationId xmlns:a16="http://schemas.microsoft.com/office/drawing/2014/main" id="{EC48094B-8708-4AA2-982E-4820CE51BD55}"/>
              </a:ext>
            </a:extLst>
          </p:cNvPr>
          <p:cNvSpPr>
            <a:spLocks noGrp="1"/>
          </p:cNvSpPr>
          <p:nvPr>
            <p:ph type="title"/>
          </p:nvPr>
        </p:nvSpPr>
        <p:spPr>
          <a:xfrm>
            <a:off x="410766" y="436561"/>
            <a:ext cx="4868805" cy="625328"/>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27" name="Text Placeholder 6">
            <a:extLst>
              <a:ext uri="{FF2B5EF4-FFF2-40B4-BE49-F238E27FC236}">
                <a16:creationId xmlns:a16="http://schemas.microsoft.com/office/drawing/2014/main" id="{DFFD391D-4536-415D-ACA6-B90D96876FE4}"/>
              </a:ext>
            </a:extLst>
          </p:cNvPr>
          <p:cNvSpPr>
            <a:spLocks noGrp="1"/>
          </p:cNvSpPr>
          <p:nvPr>
            <p:ph type="body" sz="quarter" idx="19"/>
          </p:nvPr>
        </p:nvSpPr>
        <p:spPr>
          <a:xfrm>
            <a:off x="7376556" y="3494749"/>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8" name="Text Placeholder 6">
            <a:extLst>
              <a:ext uri="{FF2B5EF4-FFF2-40B4-BE49-F238E27FC236}">
                <a16:creationId xmlns:a16="http://schemas.microsoft.com/office/drawing/2014/main" id="{718FB783-9DF3-4561-BF55-70EA12D77094}"/>
              </a:ext>
            </a:extLst>
          </p:cNvPr>
          <p:cNvSpPr>
            <a:spLocks noGrp="1"/>
          </p:cNvSpPr>
          <p:nvPr>
            <p:ph type="body" sz="quarter" idx="16"/>
          </p:nvPr>
        </p:nvSpPr>
        <p:spPr>
          <a:xfrm>
            <a:off x="7376556" y="2196574"/>
            <a:ext cx="4414262" cy="521654"/>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9" name="Text Placeholder 6">
            <a:extLst>
              <a:ext uri="{FF2B5EF4-FFF2-40B4-BE49-F238E27FC236}">
                <a16:creationId xmlns:a16="http://schemas.microsoft.com/office/drawing/2014/main" id="{5FD5617D-6FDF-46C5-B079-DF14E52685C8}"/>
              </a:ext>
            </a:extLst>
          </p:cNvPr>
          <p:cNvSpPr>
            <a:spLocks noGrp="1"/>
          </p:cNvSpPr>
          <p:nvPr>
            <p:ph type="body" sz="quarter" idx="20"/>
          </p:nvPr>
        </p:nvSpPr>
        <p:spPr>
          <a:xfrm>
            <a:off x="7376556" y="4792912"/>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30" name="Text Placeholder 6">
            <a:extLst>
              <a:ext uri="{FF2B5EF4-FFF2-40B4-BE49-F238E27FC236}">
                <a16:creationId xmlns:a16="http://schemas.microsoft.com/office/drawing/2014/main" id="{0E39C078-871F-4EBE-A686-97162B024A03}"/>
              </a:ext>
            </a:extLst>
          </p:cNvPr>
          <p:cNvSpPr>
            <a:spLocks noGrp="1"/>
          </p:cNvSpPr>
          <p:nvPr>
            <p:ph type="body" sz="quarter" idx="34" hasCustomPrompt="1"/>
          </p:nvPr>
        </p:nvSpPr>
        <p:spPr>
          <a:xfrm>
            <a:off x="6489540" y="2084503"/>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1" name="Text Placeholder 6">
            <a:extLst>
              <a:ext uri="{FF2B5EF4-FFF2-40B4-BE49-F238E27FC236}">
                <a16:creationId xmlns:a16="http://schemas.microsoft.com/office/drawing/2014/main" id="{C44E36AD-4927-4B66-AA34-EA9BE6F7B39D}"/>
              </a:ext>
            </a:extLst>
          </p:cNvPr>
          <p:cNvSpPr>
            <a:spLocks noGrp="1"/>
          </p:cNvSpPr>
          <p:nvPr>
            <p:ph type="body" sz="quarter" idx="35" hasCustomPrompt="1"/>
          </p:nvPr>
        </p:nvSpPr>
        <p:spPr>
          <a:xfrm>
            <a:off x="6489540" y="3369075"/>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2" name="Text Placeholder 6">
            <a:extLst>
              <a:ext uri="{FF2B5EF4-FFF2-40B4-BE49-F238E27FC236}">
                <a16:creationId xmlns:a16="http://schemas.microsoft.com/office/drawing/2014/main" id="{B305658C-1F8A-4E87-9E50-41F8A50A4E0E}"/>
              </a:ext>
            </a:extLst>
          </p:cNvPr>
          <p:cNvSpPr>
            <a:spLocks noGrp="1"/>
          </p:cNvSpPr>
          <p:nvPr>
            <p:ph type="body" sz="quarter" idx="36" hasCustomPrompt="1"/>
          </p:nvPr>
        </p:nvSpPr>
        <p:spPr>
          <a:xfrm>
            <a:off x="6489540" y="4650728"/>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Tree>
    <p:extLst>
      <p:ext uri="{BB962C8B-B14F-4D97-AF65-F5344CB8AC3E}">
        <p14:creationId xmlns:p14="http://schemas.microsoft.com/office/powerpoint/2010/main" val="389252344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iptMed_Agenda">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E9C438A5-3E3E-4622-A1C3-ECD172E94C93}"/>
              </a:ext>
            </a:extLst>
          </p:cNvPr>
          <p:cNvSpPr>
            <a:spLocks noGrp="1"/>
          </p:cNvSpPr>
          <p:nvPr>
            <p:ph type="body" sz="quarter" idx="18"/>
          </p:nvPr>
        </p:nvSpPr>
        <p:spPr>
          <a:xfrm>
            <a:off x="7376556" y="3494749"/>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6" name="Text Placeholder 6">
            <a:extLst>
              <a:ext uri="{FF2B5EF4-FFF2-40B4-BE49-F238E27FC236}">
                <a16:creationId xmlns:a16="http://schemas.microsoft.com/office/drawing/2014/main" id="{630CEF5B-80AA-4C50-899A-69783C2F1856}"/>
              </a:ext>
            </a:extLst>
          </p:cNvPr>
          <p:cNvSpPr>
            <a:spLocks noGrp="1"/>
          </p:cNvSpPr>
          <p:nvPr>
            <p:ph type="body" sz="quarter" idx="17"/>
          </p:nvPr>
        </p:nvSpPr>
        <p:spPr>
          <a:xfrm>
            <a:off x="1318429" y="3494743"/>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5" name="Text Placeholder 6">
            <a:extLst>
              <a:ext uri="{FF2B5EF4-FFF2-40B4-BE49-F238E27FC236}">
                <a16:creationId xmlns:a16="http://schemas.microsoft.com/office/drawing/2014/main" id="{97774245-A52D-48CE-BAC6-3AEABFECAA84}"/>
              </a:ext>
            </a:extLst>
          </p:cNvPr>
          <p:cNvSpPr>
            <a:spLocks noGrp="1"/>
          </p:cNvSpPr>
          <p:nvPr>
            <p:ph type="body" sz="quarter" idx="16"/>
          </p:nvPr>
        </p:nvSpPr>
        <p:spPr>
          <a:xfrm>
            <a:off x="7376556" y="2196574"/>
            <a:ext cx="4414262" cy="521654"/>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3" name="Rectangle 12">
            <a:extLst>
              <a:ext uri="{FF2B5EF4-FFF2-40B4-BE49-F238E27FC236}">
                <a16:creationId xmlns:a16="http://schemas.microsoft.com/office/drawing/2014/main" id="{10119A70-81E9-43EF-893C-C480DA4D67B3}"/>
              </a:ext>
            </a:extLst>
          </p:cNvPr>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Shape 11">
            <a:extLst>
              <a:ext uri="{FF2B5EF4-FFF2-40B4-BE49-F238E27FC236}">
                <a16:creationId xmlns:a16="http://schemas.microsoft.com/office/drawing/2014/main" id="{84EB8FD2-49EE-4C6B-87CB-4DA1CBA38A65}"/>
              </a:ext>
            </a:extLst>
          </p:cNvPr>
          <p:cNvSpPr/>
          <p:nvPr userDrawn="1"/>
        </p:nvSpPr>
        <p:spPr bwMode="auto">
          <a:xfrm>
            <a:off x="-9525" y="302923"/>
            <a:ext cx="5076825" cy="882791"/>
          </a:xfrm>
          <a:custGeom>
            <a:avLst/>
            <a:gdLst>
              <a:gd name="connsiteX0" fmla="*/ 0 w 4658181"/>
              <a:gd name="connsiteY0" fmla="*/ 0 h 725496"/>
              <a:gd name="connsiteX1" fmla="*/ 884356 w 4658181"/>
              <a:gd name="connsiteY1" fmla="*/ 0 h 725496"/>
              <a:gd name="connsiteX2" fmla="*/ 1015093 w 4658181"/>
              <a:gd name="connsiteY2" fmla="*/ 0 h 725496"/>
              <a:gd name="connsiteX3" fmla="*/ 4295433 w 4658181"/>
              <a:gd name="connsiteY3" fmla="*/ 0 h 725496"/>
              <a:gd name="connsiteX4" fmla="*/ 4658181 w 4658181"/>
              <a:gd name="connsiteY4" fmla="*/ 362748 h 725496"/>
              <a:gd name="connsiteX5" fmla="*/ 4658180 w 4658181"/>
              <a:gd name="connsiteY5" fmla="*/ 362748 h 725496"/>
              <a:gd name="connsiteX6" fmla="*/ 4295432 w 4658181"/>
              <a:gd name="connsiteY6" fmla="*/ 725496 h 725496"/>
              <a:gd name="connsiteX7" fmla="*/ 884356 w 4658181"/>
              <a:gd name="connsiteY7" fmla="*/ 725495 h 725496"/>
              <a:gd name="connsiteX8" fmla="*/ 0 w 4658181"/>
              <a:gd name="connsiteY8" fmla="*/ 725495 h 725496"/>
              <a:gd name="connsiteX0" fmla="*/ 0 w 5538357"/>
              <a:gd name="connsiteY0" fmla="*/ 0 h 725496"/>
              <a:gd name="connsiteX1" fmla="*/ 1764532 w 5538357"/>
              <a:gd name="connsiteY1" fmla="*/ 0 h 725496"/>
              <a:gd name="connsiteX2" fmla="*/ 1895269 w 5538357"/>
              <a:gd name="connsiteY2" fmla="*/ 0 h 725496"/>
              <a:gd name="connsiteX3" fmla="*/ 5175609 w 5538357"/>
              <a:gd name="connsiteY3" fmla="*/ 0 h 725496"/>
              <a:gd name="connsiteX4" fmla="*/ 5538357 w 5538357"/>
              <a:gd name="connsiteY4" fmla="*/ 362748 h 725496"/>
              <a:gd name="connsiteX5" fmla="*/ 5538356 w 5538357"/>
              <a:gd name="connsiteY5" fmla="*/ 362748 h 725496"/>
              <a:gd name="connsiteX6" fmla="*/ 5175608 w 5538357"/>
              <a:gd name="connsiteY6" fmla="*/ 725496 h 725496"/>
              <a:gd name="connsiteX7" fmla="*/ 1764532 w 5538357"/>
              <a:gd name="connsiteY7" fmla="*/ 725495 h 725496"/>
              <a:gd name="connsiteX8" fmla="*/ 880176 w 5538357"/>
              <a:gd name="connsiteY8" fmla="*/ 725495 h 725496"/>
              <a:gd name="connsiteX9" fmla="*/ 0 w 5538357"/>
              <a:gd name="connsiteY9" fmla="*/ 0 h 725496"/>
              <a:gd name="connsiteX0" fmla="*/ 3682 w 5542039"/>
              <a:gd name="connsiteY0" fmla="*/ 0 h 732791"/>
              <a:gd name="connsiteX1" fmla="*/ 1768214 w 5542039"/>
              <a:gd name="connsiteY1" fmla="*/ 0 h 732791"/>
              <a:gd name="connsiteX2" fmla="*/ 1898951 w 5542039"/>
              <a:gd name="connsiteY2" fmla="*/ 0 h 732791"/>
              <a:gd name="connsiteX3" fmla="*/ 5179291 w 5542039"/>
              <a:gd name="connsiteY3" fmla="*/ 0 h 732791"/>
              <a:gd name="connsiteX4" fmla="*/ 5542039 w 5542039"/>
              <a:gd name="connsiteY4" fmla="*/ 362748 h 732791"/>
              <a:gd name="connsiteX5" fmla="*/ 5542038 w 5542039"/>
              <a:gd name="connsiteY5" fmla="*/ 362748 h 732791"/>
              <a:gd name="connsiteX6" fmla="*/ 5179290 w 5542039"/>
              <a:gd name="connsiteY6" fmla="*/ 725496 h 732791"/>
              <a:gd name="connsiteX7" fmla="*/ 1768214 w 5542039"/>
              <a:gd name="connsiteY7" fmla="*/ 725495 h 732791"/>
              <a:gd name="connsiteX8" fmla="*/ 0 w 5542039"/>
              <a:gd name="connsiteY8" fmla="*/ 732791 h 732791"/>
              <a:gd name="connsiteX9" fmla="*/ 3682 w 5542039"/>
              <a:gd name="connsiteY9" fmla="*/ 0 h 73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039" h="732791">
                <a:moveTo>
                  <a:pt x="3682" y="0"/>
                </a:moveTo>
                <a:lnTo>
                  <a:pt x="1768214" y="0"/>
                </a:lnTo>
                <a:lnTo>
                  <a:pt x="1898951" y="0"/>
                </a:lnTo>
                <a:lnTo>
                  <a:pt x="5179291" y="0"/>
                </a:lnTo>
                <a:cubicBezTo>
                  <a:pt x="5379631" y="0"/>
                  <a:pt x="5542039" y="162408"/>
                  <a:pt x="5542039" y="362748"/>
                </a:cubicBezTo>
                <a:lnTo>
                  <a:pt x="5542038" y="362748"/>
                </a:lnTo>
                <a:cubicBezTo>
                  <a:pt x="5542038" y="563088"/>
                  <a:pt x="5379630" y="725496"/>
                  <a:pt x="5179290" y="725496"/>
                </a:cubicBezTo>
                <a:lnTo>
                  <a:pt x="1768214" y="725495"/>
                </a:lnTo>
                <a:lnTo>
                  <a:pt x="0" y="732791"/>
                </a:lnTo>
                <a:cubicBezTo>
                  <a:pt x="0" y="490959"/>
                  <a:pt x="3682" y="241832"/>
                  <a:pt x="3682" y="0"/>
                </a:cubicBezTo>
                <a:close/>
              </a:path>
            </a:pathLst>
          </a:custGeom>
          <a:solidFill>
            <a:schemeClr val="accent2"/>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mn-lt"/>
              <a:ea typeface="ヒラギノ角ゴ ProN W3" charset="-128"/>
              <a:cs typeface="ヒラギノ角ゴ ProN W3" charset="-128"/>
              <a:sym typeface="GillSans" charset="0"/>
            </a:endParaRPr>
          </a:p>
        </p:txBody>
      </p:sp>
      <p:sp>
        <p:nvSpPr>
          <p:cNvPr id="10" name="Title 9"/>
          <p:cNvSpPr>
            <a:spLocks noGrp="1"/>
          </p:cNvSpPr>
          <p:nvPr>
            <p:ph type="title"/>
          </p:nvPr>
        </p:nvSpPr>
        <p:spPr>
          <a:xfrm>
            <a:off x="410766" y="436561"/>
            <a:ext cx="4868805" cy="625328"/>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24" name="Text Placeholder 6">
            <a:extLst>
              <a:ext uri="{FF2B5EF4-FFF2-40B4-BE49-F238E27FC236}">
                <a16:creationId xmlns:a16="http://schemas.microsoft.com/office/drawing/2014/main" id="{D43E2AD7-8A13-41E7-A9A4-A5E383CF4EBD}"/>
              </a:ext>
            </a:extLst>
          </p:cNvPr>
          <p:cNvSpPr>
            <a:spLocks noGrp="1"/>
          </p:cNvSpPr>
          <p:nvPr>
            <p:ph type="body" sz="quarter" idx="15"/>
          </p:nvPr>
        </p:nvSpPr>
        <p:spPr>
          <a:xfrm>
            <a:off x="1318429" y="2196574"/>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8" name="Text Placeholder 6">
            <a:extLst>
              <a:ext uri="{FF2B5EF4-FFF2-40B4-BE49-F238E27FC236}">
                <a16:creationId xmlns:a16="http://schemas.microsoft.com/office/drawing/2014/main" id="{F72D7E3B-D834-4BD8-9DCA-66C84A412F91}"/>
              </a:ext>
            </a:extLst>
          </p:cNvPr>
          <p:cNvSpPr>
            <a:spLocks noGrp="1"/>
          </p:cNvSpPr>
          <p:nvPr>
            <p:ph type="body" sz="quarter" idx="19"/>
          </p:nvPr>
        </p:nvSpPr>
        <p:spPr>
          <a:xfrm>
            <a:off x="1318429" y="4792912"/>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9" name="Text Placeholder 6">
            <a:extLst>
              <a:ext uri="{FF2B5EF4-FFF2-40B4-BE49-F238E27FC236}">
                <a16:creationId xmlns:a16="http://schemas.microsoft.com/office/drawing/2014/main" id="{6399C7FB-2BD4-4B4A-B420-29396E35D993}"/>
              </a:ext>
            </a:extLst>
          </p:cNvPr>
          <p:cNvSpPr>
            <a:spLocks noGrp="1"/>
          </p:cNvSpPr>
          <p:nvPr>
            <p:ph type="body" sz="quarter" idx="20"/>
          </p:nvPr>
        </p:nvSpPr>
        <p:spPr>
          <a:xfrm>
            <a:off x="7376556" y="4792912"/>
            <a:ext cx="4499857" cy="521642"/>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2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30" name="Text Placeholder 6">
            <a:extLst>
              <a:ext uri="{FF2B5EF4-FFF2-40B4-BE49-F238E27FC236}">
                <a16:creationId xmlns:a16="http://schemas.microsoft.com/office/drawing/2014/main" id="{857AC863-874A-49FF-A555-66E854B926CA}"/>
              </a:ext>
            </a:extLst>
          </p:cNvPr>
          <p:cNvSpPr>
            <a:spLocks noGrp="1"/>
          </p:cNvSpPr>
          <p:nvPr>
            <p:ph type="body" sz="quarter" idx="31" hasCustomPrompt="1"/>
          </p:nvPr>
        </p:nvSpPr>
        <p:spPr>
          <a:xfrm>
            <a:off x="424496" y="2070900"/>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1" name="Text Placeholder 6">
            <a:extLst>
              <a:ext uri="{FF2B5EF4-FFF2-40B4-BE49-F238E27FC236}">
                <a16:creationId xmlns:a16="http://schemas.microsoft.com/office/drawing/2014/main" id="{294B4C0E-C37B-4920-AE9A-F0DEDC89B035}"/>
              </a:ext>
            </a:extLst>
          </p:cNvPr>
          <p:cNvSpPr>
            <a:spLocks noGrp="1"/>
          </p:cNvSpPr>
          <p:nvPr>
            <p:ph type="body" sz="quarter" idx="32" hasCustomPrompt="1"/>
          </p:nvPr>
        </p:nvSpPr>
        <p:spPr>
          <a:xfrm>
            <a:off x="424496" y="3360814"/>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2" name="Text Placeholder 6">
            <a:extLst>
              <a:ext uri="{FF2B5EF4-FFF2-40B4-BE49-F238E27FC236}">
                <a16:creationId xmlns:a16="http://schemas.microsoft.com/office/drawing/2014/main" id="{E4F73CB2-9332-4F2C-8FAC-FED5B045951B}"/>
              </a:ext>
            </a:extLst>
          </p:cNvPr>
          <p:cNvSpPr>
            <a:spLocks noGrp="1"/>
          </p:cNvSpPr>
          <p:nvPr>
            <p:ph type="body" sz="quarter" idx="33" hasCustomPrompt="1"/>
          </p:nvPr>
        </p:nvSpPr>
        <p:spPr>
          <a:xfrm>
            <a:off x="445965" y="4650728"/>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3" name="Text Placeholder 6">
            <a:extLst>
              <a:ext uri="{FF2B5EF4-FFF2-40B4-BE49-F238E27FC236}">
                <a16:creationId xmlns:a16="http://schemas.microsoft.com/office/drawing/2014/main" id="{A51200D9-744A-4B52-A4A0-5810B96372D6}"/>
              </a:ext>
            </a:extLst>
          </p:cNvPr>
          <p:cNvSpPr>
            <a:spLocks noGrp="1"/>
          </p:cNvSpPr>
          <p:nvPr>
            <p:ph type="body" sz="quarter" idx="34" hasCustomPrompt="1"/>
          </p:nvPr>
        </p:nvSpPr>
        <p:spPr>
          <a:xfrm>
            <a:off x="6489540" y="2084503"/>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4" name="Text Placeholder 6">
            <a:extLst>
              <a:ext uri="{FF2B5EF4-FFF2-40B4-BE49-F238E27FC236}">
                <a16:creationId xmlns:a16="http://schemas.microsoft.com/office/drawing/2014/main" id="{DF286E6E-339E-4C36-A075-4992D0C5E2D5}"/>
              </a:ext>
            </a:extLst>
          </p:cNvPr>
          <p:cNvSpPr>
            <a:spLocks noGrp="1"/>
          </p:cNvSpPr>
          <p:nvPr>
            <p:ph type="body" sz="quarter" idx="35" hasCustomPrompt="1"/>
          </p:nvPr>
        </p:nvSpPr>
        <p:spPr>
          <a:xfrm>
            <a:off x="6489540" y="3369075"/>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5" name="Text Placeholder 6">
            <a:extLst>
              <a:ext uri="{FF2B5EF4-FFF2-40B4-BE49-F238E27FC236}">
                <a16:creationId xmlns:a16="http://schemas.microsoft.com/office/drawing/2014/main" id="{E06CB90B-C1D8-4571-8165-26C9106D2BF4}"/>
              </a:ext>
            </a:extLst>
          </p:cNvPr>
          <p:cNvSpPr>
            <a:spLocks noGrp="1"/>
          </p:cNvSpPr>
          <p:nvPr>
            <p:ph type="body" sz="quarter" idx="36" hasCustomPrompt="1"/>
          </p:nvPr>
        </p:nvSpPr>
        <p:spPr>
          <a:xfrm>
            <a:off x="6489540" y="4650728"/>
            <a:ext cx="574418" cy="772989"/>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44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pic>
        <p:nvPicPr>
          <p:cNvPr id="21" name="Picture 20">
            <a:extLst>
              <a:ext uri="{FF2B5EF4-FFF2-40B4-BE49-F238E27FC236}">
                <a16:creationId xmlns:a16="http://schemas.microsoft.com/office/drawing/2014/main" id="{A1263FB3-0172-48DF-8336-AB4A425126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1541" y="5839606"/>
            <a:ext cx="1144847" cy="237440"/>
          </a:xfrm>
          <a:prstGeom prst="rect">
            <a:avLst/>
          </a:prstGeom>
        </p:spPr>
      </p:pic>
    </p:spTree>
    <p:extLst>
      <p:ext uri="{BB962C8B-B14F-4D97-AF65-F5344CB8AC3E}">
        <p14:creationId xmlns:p14="http://schemas.microsoft.com/office/powerpoint/2010/main" val="2118986964"/>
      </p:ext>
    </p:extLst>
  </p:cSld>
  <p:clrMapOvr>
    <a:masterClrMapping/>
  </p:clrMapOvr>
  <p:transition/>
  <p:extLst>
    <p:ext uri="{DCECCB84-F9BA-43D5-87BE-67443E8EF086}">
      <p15:sldGuideLst xmlns:p15="http://schemas.microsoft.com/office/powerpoint/2012/main">
        <p15:guide id="1" orient="horz" pos="1368">
          <p15:clr>
            <a:srgbClr val="FBAE40"/>
          </p15:clr>
        </p15:guide>
        <p15:guide id="2" pos="3840">
          <p15:clr>
            <a:srgbClr val="FBAE40"/>
          </p15:clr>
        </p15:guide>
        <p15:guide id="3" pos="816">
          <p15:clr>
            <a:srgbClr val="FBAE40"/>
          </p15:clr>
        </p15:guide>
        <p15:guide id="4" pos="31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iptMed_ABI_Full Text">
    <p:spTree>
      <p:nvGrpSpPr>
        <p:cNvPr id="1" name=""/>
        <p:cNvGrpSpPr/>
        <p:nvPr/>
      </p:nvGrpSpPr>
      <p:grpSpPr>
        <a:xfrm>
          <a:off x="0" y="0"/>
          <a:ext cx="0" cy="0"/>
          <a:chOff x="0" y="0"/>
          <a:chExt cx="0" cy="0"/>
        </a:xfrm>
      </p:grpSpPr>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mn-lt"/>
              </a:rPr>
              <a:pPr>
                <a:defRPr/>
              </a:pPr>
              <a:t>‹#›</a:t>
            </a:fld>
            <a:endParaRPr lang="en-US" sz="1050">
              <a:solidFill>
                <a:srgbClr val="898989"/>
              </a:solidFill>
              <a:latin typeface="+mn-lt"/>
            </a:endParaRPr>
          </a:p>
        </p:txBody>
      </p:sp>
      <p:sp>
        <p:nvSpPr>
          <p:cNvPr id="11" name="Text Placeholder 6">
            <a:extLst>
              <a:ext uri="{FF2B5EF4-FFF2-40B4-BE49-F238E27FC236}">
                <a16:creationId xmlns:a16="http://schemas.microsoft.com/office/drawing/2014/main" id="{473F2048-F861-49F7-ABA2-37F7B1AE9798}"/>
              </a:ext>
            </a:extLst>
          </p:cNvPr>
          <p:cNvSpPr>
            <a:spLocks noGrp="1"/>
          </p:cNvSpPr>
          <p:nvPr>
            <p:ph type="body" sz="quarter" idx="15"/>
          </p:nvPr>
        </p:nvSpPr>
        <p:spPr>
          <a:xfrm>
            <a:off x="407988" y="1400537"/>
            <a:ext cx="11328401" cy="4250963"/>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3" name="Picture 2">
            <a:extLst>
              <a:ext uri="{FF2B5EF4-FFF2-40B4-BE49-F238E27FC236}">
                <a16:creationId xmlns:a16="http://schemas.microsoft.com/office/drawing/2014/main" id="{E0821B51-4942-43FF-99FF-135A7A7576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1541" y="5839606"/>
            <a:ext cx="1144847" cy="237440"/>
          </a:xfrm>
          <a:prstGeom prst="rect">
            <a:avLst/>
          </a:prstGeom>
        </p:spPr>
      </p:pic>
    </p:spTree>
    <p:extLst>
      <p:ext uri="{BB962C8B-B14F-4D97-AF65-F5344CB8AC3E}">
        <p14:creationId xmlns:p14="http://schemas.microsoft.com/office/powerpoint/2010/main" val="417949340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iptMed_Row of Text &amp; Icon">
    <p:spTree>
      <p:nvGrpSpPr>
        <p:cNvPr id="1" name=""/>
        <p:cNvGrpSpPr/>
        <p:nvPr/>
      </p:nvGrpSpPr>
      <p:grpSpPr>
        <a:xfrm>
          <a:off x="0" y="0"/>
          <a:ext cx="0" cy="0"/>
          <a:chOff x="0" y="0"/>
          <a:chExt cx="0" cy="0"/>
        </a:xfrm>
      </p:grpSpPr>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mn-lt"/>
              </a:rPr>
              <a:pPr>
                <a:defRPr/>
              </a:pPr>
              <a:t>‹#›</a:t>
            </a:fld>
            <a:endParaRPr lang="en-US" sz="1050">
              <a:solidFill>
                <a:srgbClr val="898989"/>
              </a:solidFill>
              <a:latin typeface="+mn-lt"/>
            </a:endParaRPr>
          </a:p>
        </p:txBody>
      </p:sp>
      <p:sp>
        <p:nvSpPr>
          <p:cNvPr id="11" name="Text Placeholder 6">
            <a:extLst>
              <a:ext uri="{FF2B5EF4-FFF2-40B4-BE49-F238E27FC236}">
                <a16:creationId xmlns:a16="http://schemas.microsoft.com/office/drawing/2014/main" id="{473F2048-F861-49F7-ABA2-37F7B1AE9798}"/>
              </a:ext>
            </a:extLst>
          </p:cNvPr>
          <p:cNvSpPr>
            <a:spLocks noGrp="1"/>
          </p:cNvSpPr>
          <p:nvPr>
            <p:ph type="body" sz="quarter" idx="15"/>
          </p:nvPr>
        </p:nvSpPr>
        <p:spPr>
          <a:xfrm>
            <a:off x="1581147" y="1400538"/>
            <a:ext cx="8489953" cy="923274"/>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2" name="Picture Placeholder 2">
            <a:extLst>
              <a:ext uri="{FF2B5EF4-FFF2-40B4-BE49-F238E27FC236}">
                <a16:creationId xmlns:a16="http://schemas.microsoft.com/office/drawing/2014/main" id="{BAC1FA3B-6119-4804-BC76-1211B63241A7}"/>
              </a:ext>
            </a:extLst>
          </p:cNvPr>
          <p:cNvSpPr>
            <a:spLocks noGrp="1"/>
          </p:cNvSpPr>
          <p:nvPr>
            <p:ph type="pic" sz="quarter" idx="18"/>
          </p:nvPr>
        </p:nvSpPr>
        <p:spPr>
          <a:xfrm>
            <a:off x="407988" y="1400537"/>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261CB2D5-AC9E-4F2D-AADC-D6BF672E8AE1}"/>
              </a:ext>
            </a:extLst>
          </p:cNvPr>
          <p:cNvSpPr>
            <a:spLocks noGrp="1"/>
          </p:cNvSpPr>
          <p:nvPr>
            <p:ph type="pic" sz="quarter" idx="19"/>
          </p:nvPr>
        </p:nvSpPr>
        <p:spPr>
          <a:xfrm>
            <a:off x="407987" y="2711203"/>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AFEB4CDF-15CE-4DAA-8765-09F78179CA2D}"/>
              </a:ext>
            </a:extLst>
          </p:cNvPr>
          <p:cNvSpPr>
            <a:spLocks noGrp="1"/>
          </p:cNvSpPr>
          <p:nvPr>
            <p:ph type="pic" sz="quarter" idx="20"/>
          </p:nvPr>
        </p:nvSpPr>
        <p:spPr>
          <a:xfrm>
            <a:off x="407986" y="4021869"/>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7E341500-15AA-4159-8ACA-7F545BEC0240}"/>
              </a:ext>
            </a:extLst>
          </p:cNvPr>
          <p:cNvSpPr>
            <a:spLocks noGrp="1"/>
          </p:cNvSpPr>
          <p:nvPr>
            <p:ph type="pic" sz="quarter" idx="21"/>
          </p:nvPr>
        </p:nvSpPr>
        <p:spPr>
          <a:xfrm>
            <a:off x="407985" y="5332535"/>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6" name="Text Placeholder 6">
            <a:extLst>
              <a:ext uri="{FF2B5EF4-FFF2-40B4-BE49-F238E27FC236}">
                <a16:creationId xmlns:a16="http://schemas.microsoft.com/office/drawing/2014/main" id="{89F391FE-9740-4381-BBD0-796C8860BAD0}"/>
              </a:ext>
            </a:extLst>
          </p:cNvPr>
          <p:cNvSpPr>
            <a:spLocks noGrp="1"/>
          </p:cNvSpPr>
          <p:nvPr>
            <p:ph type="body" sz="quarter" idx="22"/>
          </p:nvPr>
        </p:nvSpPr>
        <p:spPr>
          <a:xfrm>
            <a:off x="1581147" y="2711207"/>
            <a:ext cx="8489953"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7" name="Text Placeholder 6">
            <a:extLst>
              <a:ext uri="{FF2B5EF4-FFF2-40B4-BE49-F238E27FC236}">
                <a16:creationId xmlns:a16="http://schemas.microsoft.com/office/drawing/2014/main" id="{D86320EC-8A7B-4989-BADE-E57C741A4661}"/>
              </a:ext>
            </a:extLst>
          </p:cNvPr>
          <p:cNvSpPr>
            <a:spLocks noGrp="1"/>
          </p:cNvSpPr>
          <p:nvPr>
            <p:ph type="body" sz="quarter" idx="23"/>
          </p:nvPr>
        </p:nvSpPr>
        <p:spPr>
          <a:xfrm>
            <a:off x="1581147" y="4021873"/>
            <a:ext cx="8489953"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8" name="Text Placeholder 6">
            <a:extLst>
              <a:ext uri="{FF2B5EF4-FFF2-40B4-BE49-F238E27FC236}">
                <a16:creationId xmlns:a16="http://schemas.microsoft.com/office/drawing/2014/main" id="{8845BC6C-3BDA-48A4-AC5E-A3CE854A4C19}"/>
              </a:ext>
            </a:extLst>
          </p:cNvPr>
          <p:cNvSpPr>
            <a:spLocks noGrp="1"/>
          </p:cNvSpPr>
          <p:nvPr>
            <p:ph type="body" sz="quarter" idx="24"/>
          </p:nvPr>
        </p:nvSpPr>
        <p:spPr>
          <a:xfrm>
            <a:off x="1581147" y="5332539"/>
            <a:ext cx="8489953"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19" name="Picture 18">
            <a:extLst>
              <a:ext uri="{FF2B5EF4-FFF2-40B4-BE49-F238E27FC236}">
                <a16:creationId xmlns:a16="http://schemas.microsoft.com/office/drawing/2014/main" id="{71D2C5A7-294F-4A73-B86F-622BBF14EB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1541" y="5839606"/>
            <a:ext cx="1144847" cy="237440"/>
          </a:xfrm>
          <a:prstGeom prst="rect">
            <a:avLst/>
          </a:prstGeom>
        </p:spPr>
      </p:pic>
    </p:spTree>
    <p:extLst>
      <p:ext uri="{BB962C8B-B14F-4D97-AF65-F5344CB8AC3E}">
        <p14:creationId xmlns:p14="http://schemas.microsoft.com/office/powerpoint/2010/main" val="193172327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iptMed_Graphic Left &amp; Text Right ">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B8E08DFB-9DAD-4D38-BDB2-711BF6A068F8}"/>
              </a:ext>
            </a:extLst>
          </p:cNvPr>
          <p:cNvSpPr>
            <a:spLocks noGrp="1"/>
          </p:cNvSpPr>
          <p:nvPr>
            <p:ph type="pic" sz="quarter" idx="18"/>
          </p:nvPr>
        </p:nvSpPr>
        <p:spPr>
          <a:xfrm>
            <a:off x="407988" y="2035175"/>
            <a:ext cx="4286510" cy="3997325"/>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Click icon to add picture</a:t>
            </a:r>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8" name="Title 9"/>
          <p:cNvSpPr>
            <a:spLocks noGrp="1"/>
          </p:cNvSpPr>
          <p:nvPr>
            <p:ph type="title"/>
          </p:nvPr>
        </p:nvSpPr>
        <p:spPr>
          <a:xfrm>
            <a:off x="410766" y="381729"/>
            <a:ext cx="4283732" cy="1519431"/>
          </a:xfrm>
        </p:spPr>
        <p:txBody>
          <a:bodyPr anchor="t"/>
          <a:lstStyle>
            <a:lvl1pPr>
              <a:defRPr>
                <a:solidFill>
                  <a:schemeClr val="accent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4" name="Rectangle 13">
            <a:extLst>
              <a:ext uri="{FF2B5EF4-FFF2-40B4-BE49-F238E27FC236}">
                <a16:creationId xmlns:a16="http://schemas.microsoft.com/office/drawing/2014/main" id="{1CEC1018-99E5-4AF2-8315-756CD5140A9D}"/>
              </a:ext>
            </a:extLst>
          </p:cNvPr>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 Placeholder 9">
            <a:extLst>
              <a:ext uri="{FF2B5EF4-FFF2-40B4-BE49-F238E27FC236}">
                <a16:creationId xmlns:a16="http://schemas.microsoft.com/office/drawing/2014/main" id="{58646411-0147-4F5E-95A3-0F893C8A3849}"/>
              </a:ext>
            </a:extLst>
          </p:cNvPr>
          <p:cNvSpPr>
            <a:spLocks noGrp="1"/>
          </p:cNvSpPr>
          <p:nvPr>
            <p:ph type="body" sz="quarter" idx="16"/>
          </p:nvPr>
        </p:nvSpPr>
        <p:spPr>
          <a:xfrm>
            <a:off x="5150109" y="405062"/>
            <a:ext cx="6586280" cy="5271838"/>
          </a:xfrm>
          <a:prstGeom prst="rect">
            <a:avLst/>
          </a:prstGeom>
        </p:spPr>
        <p:txBody>
          <a:bodyPr vert="horz" lIns="64288" tIns="32144" rIns="64288" bIns="32144"/>
          <a:lstStyle>
            <a:lvl1pPr marL="0" indent="0" algn="just">
              <a:lnSpc>
                <a:spcPct val="100000"/>
              </a:lnSpc>
              <a:spcBef>
                <a:spcPts val="844"/>
              </a:spcBef>
              <a:spcAft>
                <a:spcPts val="0"/>
              </a:spcAft>
              <a:buSzPct val="58000"/>
              <a:buFontTx/>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1200"/>
              </a:spcBef>
              <a:buClr>
                <a:schemeClr val="accent2"/>
              </a:buClr>
              <a:buSzPct val="100000"/>
              <a:buFont typeface="Arial"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600"/>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27063" indent="-160338">
              <a:buClr>
                <a:schemeClr val="accent2"/>
              </a:buClr>
              <a:buSzPct val="100000"/>
              <a:buFont typeface="Arial" pitchFamily="34" charset="0"/>
              <a:buChar char="•"/>
              <a:defRPr sz="1100"/>
            </a:lvl4pPr>
            <a:lvl5pPr marL="796925" indent="-169863">
              <a:lnSpc>
                <a:spcPct val="100000"/>
              </a:lnSpc>
              <a:spcBef>
                <a:spcPts val="844"/>
              </a:spcBef>
              <a:spcAft>
                <a:spcPts val="0"/>
              </a:spcAft>
              <a:buClr>
                <a:schemeClr val="accent2"/>
              </a:buClr>
              <a:buSzPct val="100000"/>
              <a:buFont typeface="Calibri" pitchFamily="34" charset="0"/>
              <a:buChar char="–"/>
              <a:defRPr sz="1100"/>
            </a:lvl5pPr>
            <a:lvl6pPr marL="482161" indent="-160721">
              <a:lnSpc>
                <a:spcPct val="100000"/>
              </a:lnSpc>
              <a:spcBef>
                <a:spcPts val="844"/>
              </a:spcBef>
              <a:spcAft>
                <a:spcPts val="0"/>
              </a:spcAft>
              <a:buClr>
                <a:schemeClr val="accent2"/>
              </a:buClr>
              <a:buSzPct val="100000"/>
              <a:buFont typeface="Calibri" pitchFamily="34" charset="0"/>
              <a:buChar char="–"/>
              <a:defRPr sz="1300"/>
            </a:lvl6pPr>
            <a:lvl7pPr marL="642882" indent="-160721">
              <a:lnSpc>
                <a:spcPct val="100000"/>
              </a:lnSpc>
              <a:spcBef>
                <a:spcPts val="844"/>
              </a:spcBef>
              <a:spcAft>
                <a:spcPts val="0"/>
              </a:spcAft>
              <a:buClr>
                <a:schemeClr val="accent2"/>
              </a:buClr>
              <a:buSzPct val="100000"/>
              <a:defRPr sz="1100"/>
            </a:lvl7pPr>
            <a:lvl8pPr marL="803602" indent="-160721">
              <a:lnSpc>
                <a:spcPct val="100000"/>
              </a:lnSpc>
              <a:spcBef>
                <a:spcPts val="844"/>
              </a:spcBef>
              <a:spcAft>
                <a:spcPts val="0"/>
              </a:spcAft>
              <a:buClr>
                <a:schemeClr val="accent2"/>
              </a:buClr>
              <a:buSzPct val="100000"/>
              <a:buFont typeface="Calibri" pitchFamily="34" charset="0"/>
              <a:buChar char="–"/>
              <a:defRPr sz="1100"/>
            </a:lvl8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1320DF2A-067F-41F5-8283-C5A24206C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1541" y="5839606"/>
            <a:ext cx="1144847" cy="237440"/>
          </a:xfrm>
          <a:prstGeom prst="rect">
            <a:avLst/>
          </a:prstGeom>
        </p:spPr>
      </p:pic>
    </p:spTree>
    <p:extLst>
      <p:ext uri="{BB962C8B-B14F-4D97-AF65-F5344CB8AC3E}">
        <p14:creationId xmlns:p14="http://schemas.microsoft.com/office/powerpoint/2010/main" val="340030607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iptMed_2 Column Text">
    <p:spTree>
      <p:nvGrpSpPr>
        <p:cNvPr id="1" name=""/>
        <p:cNvGrpSpPr/>
        <p:nvPr/>
      </p:nvGrpSpPr>
      <p:grpSpPr>
        <a:xfrm>
          <a:off x="0" y="0"/>
          <a:ext cx="0" cy="0"/>
          <a:chOff x="0" y="0"/>
          <a:chExt cx="0" cy="0"/>
        </a:xfrm>
      </p:grpSpPr>
      <p:sp>
        <p:nvSpPr>
          <p:cNvPr id="11" name="Rectangle 10"/>
          <p:cNvSpPr/>
          <p:nvPr userDrawn="1"/>
        </p:nvSpPr>
        <p:spPr>
          <a:xfrm>
            <a:off x="-1586" y="0"/>
            <a:ext cx="241072"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7" name="Text Placeholder 6"/>
          <p:cNvSpPr>
            <a:spLocks noGrp="1"/>
          </p:cNvSpPr>
          <p:nvPr>
            <p:ph type="body" sz="quarter" idx="15"/>
          </p:nvPr>
        </p:nvSpPr>
        <p:spPr>
          <a:xfrm>
            <a:off x="407987" y="2030819"/>
            <a:ext cx="4283731" cy="437623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tx1">
                    <a:lumMod val="65000"/>
                    <a:lumOff val="35000"/>
                  </a:schemeClr>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p:cNvSpPr>
            <a:spLocks noGrp="1"/>
          </p:cNvSpPr>
          <p:nvPr>
            <p:ph type="title"/>
          </p:nvPr>
        </p:nvSpPr>
        <p:spPr>
          <a:xfrm>
            <a:off x="410766" y="381729"/>
            <a:ext cx="4283732" cy="1519431"/>
          </a:xfrm>
        </p:spPr>
        <p:txBody>
          <a:bodyPr anchor="t"/>
          <a:lstStyle>
            <a:lvl1pPr>
              <a:defRPr>
                <a:solidFill>
                  <a:schemeClr val="accent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3" name="Text Placeholder 9">
            <a:extLst>
              <a:ext uri="{FF2B5EF4-FFF2-40B4-BE49-F238E27FC236}">
                <a16:creationId xmlns:a16="http://schemas.microsoft.com/office/drawing/2014/main" id="{B7436180-5979-4ECA-B3BD-9AA4ECBA8218}"/>
              </a:ext>
            </a:extLst>
          </p:cNvPr>
          <p:cNvSpPr>
            <a:spLocks noGrp="1"/>
          </p:cNvSpPr>
          <p:nvPr>
            <p:ph type="body" sz="quarter" idx="16"/>
          </p:nvPr>
        </p:nvSpPr>
        <p:spPr>
          <a:xfrm>
            <a:off x="5150109" y="405061"/>
            <a:ext cx="6586280" cy="5106739"/>
          </a:xfrm>
          <a:prstGeom prst="rect">
            <a:avLst/>
          </a:prstGeom>
        </p:spPr>
        <p:txBody>
          <a:bodyPr vert="horz" lIns="64288" tIns="32144" rIns="64288" bIns="32144"/>
          <a:lstStyle>
            <a:lvl1pPr marL="0" indent="0" algn="just">
              <a:lnSpc>
                <a:spcPct val="100000"/>
              </a:lnSpc>
              <a:spcBef>
                <a:spcPts val="844"/>
              </a:spcBef>
              <a:spcAft>
                <a:spcPts val="0"/>
              </a:spcAft>
              <a:buSzPct val="58000"/>
              <a:buFontTx/>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1200"/>
              </a:spcBef>
              <a:buClr>
                <a:schemeClr val="accent2"/>
              </a:buClr>
              <a:buSzPct val="100000"/>
              <a:buFont typeface="Arial"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600"/>
              </a:spcBef>
              <a:buClr>
                <a:schemeClr val="accent2"/>
              </a:buClr>
              <a:buSzPct val="100000"/>
              <a:buFont typeface="Calibri" pitchFamily="34" charset="0"/>
              <a:buChar char="–"/>
              <a:defRPr sz="1500">
                <a:solidFill>
                  <a:schemeClr val="tx1">
                    <a:lumMod val="65000"/>
                    <a:lumOff val="35000"/>
                  </a:schemeClr>
                </a:solidFill>
                <a:latin typeface="Avenir Next LT Pro" panose="020B0504020202020204" pitchFamily="34" charset="0"/>
                <a:cs typeface="DokChampa" panose="020B0604020202020204" pitchFamily="34" charset="-34"/>
              </a:defRPr>
            </a:lvl3pPr>
            <a:lvl4pPr marL="627063" indent="-160338">
              <a:buClr>
                <a:schemeClr val="accent2"/>
              </a:buClr>
              <a:buSzPct val="100000"/>
              <a:buFont typeface="Arial" pitchFamily="34" charset="0"/>
              <a:buChar char="•"/>
              <a:defRPr sz="1100"/>
            </a:lvl4pPr>
            <a:lvl5pPr marL="796925" indent="-169863">
              <a:lnSpc>
                <a:spcPct val="100000"/>
              </a:lnSpc>
              <a:spcBef>
                <a:spcPts val="844"/>
              </a:spcBef>
              <a:spcAft>
                <a:spcPts val="0"/>
              </a:spcAft>
              <a:buClr>
                <a:schemeClr val="accent2"/>
              </a:buClr>
              <a:buSzPct val="100000"/>
              <a:buFont typeface="Calibri" pitchFamily="34" charset="0"/>
              <a:buChar char="–"/>
              <a:defRPr sz="1100"/>
            </a:lvl5pPr>
            <a:lvl6pPr marL="482161" indent="-160721">
              <a:lnSpc>
                <a:spcPct val="100000"/>
              </a:lnSpc>
              <a:spcBef>
                <a:spcPts val="844"/>
              </a:spcBef>
              <a:spcAft>
                <a:spcPts val="0"/>
              </a:spcAft>
              <a:buClr>
                <a:schemeClr val="accent2"/>
              </a:buClr>
              <a:buSzPct val="100000"/>
              <a:buFont typeface="Calibri" pitchFamily="34" charset="0"/>
              <a:buChar char="–"/>
              <a:defRPr sz="1300"/>
            </a:lvl6pPr>
            <a:lvl7pPr marL="642882" indent="-160721">
              <a:lnSpc>
                <a:spcPct val="100000"/>
              </a:lnSpc>
              <a:spcBef>
                <a:spcPts val="844"/>
              </a:spcBef>
              <a:spcAft>
                <a:spcPts val="0"/>
              </a:spcAft>
              <a:buClr>
                <a:schemeClr val="accent2"/>
              </a:buClr>
              <a:buSzPct val="100000"/>
              <a:defRPr sz="1100"/>
            </a:lvl7pPr>
            <a:lvl8pPr marL="803602" indent="-160721">
              <a:lnSpc>
                <a:spcPct val="100000"/>
              </a:lnSpc>
              <a:spcBef>
                <a:spcPts val="844"/>
              </a:spcBef>
              <a:spcAft>
                <a:spcPts val="0"/>
              </a:spcAft>
              <a:buClr>
                <a:schemeClr val="accent2"/>
              </a:buClr>
              <a:buSzPct val="100000"/>
              <a:buFont typeface="Calibri" pitchFamily="34" charset="0"/>
              <a:buChar char="–"/>
              <a:defRPr sz="1100"/>
            </a:lvl8pPr>
          </a:lstStyle>
          <a:p>
            <a:pPr lvl="0"/>
            <a:r>
              <a:rPr lang="en-US"/>
              <a:t>Click to 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A2D45A6B-3F56-426F-90E6-467AFEFB70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1541" y="5839606"/>
            <a:ext cx="1144847" cy="237440"/>
          </a:xfrm>
          <a:prstGeom prst="rect">
            <a:avLst/>
          </a:prstGeom>
        </p:spPr>
      </p:pic>
    </p:spTree>
    <p:extLst>
      <p:ext uri="{BB962C8B-B14F-4D97-AF65-F5344CB8AC3E}">
        <p14:creationId xmlns:p14="http://schemas.microsoft.com/office/powerpoint/2010/main" val="241270481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iptMed_Screenshot Multiple Images">
    <p:spTree>
      <p:nvGrpSpPr>
        <p:cNvPr id="1" name=""/>
        <p:cNvGrpSpPr/>
        <p:nvPr/>
      </p:nvGrpSpPr>
      <p:grpSpPr>
        <a:xfrm>
          <a:off x="0" y="0"/>
          <a:ext cx="0" cy="0"/>
          <a:chOff x="0" y="0"/>
          <a:chExt cx="0" cy="0"/>
        </a:xfrm>
      </p:grpSpPr>
      <p:sp>
        <p:nvSpPr>
          <p:cNvPr id="11" name="Rectangle 10"/>
          <p:cNvSpPr/>
          <p:nvPr userDrawn="1"/>
        </p:nvSpPr>
        <p:spPr>
          <a:xfrm>
            <a:off x="1" y="0"/>
            <a:ext cx="4686300" cy="6858000"/>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7" name="Text Placeholder 6"/>
          <p:cNvSpPr>
            <a:spLocks noGrp="1"/>
          </p:cNvSpPr>
          <p:nvPr>
            <p:ph type="body" sz="quarter" idx="15"/>
          </p:nvPr>
        </p:nvSpPr>
        <p:spPr>
          <a:xfrm>
            <a:off x="407988" y="2030819"/>
            <a:ext cx="3875087" cy="437623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600">
                <a:solidFill>
                  <a:schemeClr val="bg1"/>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600">
                <a:solidFill>
                  <a:schemeClr val="bg1"/>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500">
                <a:solidFill>
                  <a:schemeClr val="bg1"/>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400">
                <a:solidFill>
                  <a:schemeClr val="bg1"/>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400">
                <a:solidFill>
                  <a:schemeClr val="bg1"/>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p:cNvSpPr>
            <a:spLocks noGrp="1"/>
          </p:cNvSpPr>
          <p:nvPr>
            <p:ph type="title"/>
          </p:nvPr>
        </p:nvSpPr>
        <p:spPr>
          <a:xfrm>
            <a:off x="410766" y="381729"/>
            <a:ext cx="3958033" cy="1519431"/>
          </a:xfrm>
        </p:spPr>
        <p:txBody>
          <a:bodyPr anchor="t"/>
          <a:lstStyle>
            <a:lvl1pPr>
              <a:defRPr>
                <a:solidFill>
                  <a:schemeClr val="bg1"/>
                </a:solidFill>
                <a:latin typeface="Avenir Next LT Pro" panose="020B0504020202020204" pitchFamily="34" charset="0"/>
              </a:defRPr>
            </a:lvl1pPr>
          </a:lstStyle>
          <a:p>
            <a:r>
              <a:rPr lang="en-US"/>
              <a:t>Click to edit Master title style</a:t>
            </a:r>
          </a:p>
        </p:txBody>
      </p:sp>
      <p:sp>
        <p:nvSpPr>
          <p:cNvPr id="9"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13" name="Picture Placeholder 5">
            <a:extLst>
              <a:ext uri="{FF2B5EF4-FFF2-40B4-BE49-F238E27FC236}">
                <a16:creationId xmlns:a16="http://schemas.microsoft.com/office/drawing/2014/main" id="{6E0B6620-F962-4CCE-B8DB-B7B9572CA1F8}"/>
              </a:ext>
            </a:extLst>
          </p:cNvPr>
          <p:cNvSpPr>
            <a:spLocks noGrp="1"/>
          </p:cNvSpPr>
          <p:nvPr>
            <p:ph type="pic" sz="quarter" idx="22" hasCustomPrompt="1"/>
          </p:nvPr>
        </p:nvSpPr>
        <p:spPr>
          <a:xfrm>
            <a:off x="5209936" y="381729"/>
            <a:ext cx="5522912" cy="3119729"/>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sp>
        <p:nvSpPr>
          <p:cNvPr id="14" name="Picture Placeholder 5">
            <a:extLst>
              <a:ext uri="{FF2B5EF4-FFF2-40B4-BE49-F238E27FC236}">
                <a16:creationId xmlns:a16="http://schemas.microsoft.com/office/drawing/2014/main" id="{FA70AB92-EEB2-4E34-BB0F-C031FFF71996}"/>
              </a:ext>
            </a:extLst>
          </p:cNvPr>
          <p:cNvSpPr>
            <a:spLocks noGrp="1"/>
          </p:cNvSpPr>
          <p:nvPr>
            <p:ph type="pic" sz="quarter" idx="23" hasCustomPrompt="1"/>
          </p:nvPr>
        </p:nvSpPr>
        <p:spPr>
          <a:xfrm>
            <a:off x="6145452" y="1976276"/>
            <a:ext cx="5522912" cy="3119729"/>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pic>
        <p:nvPicPr>
          <p:cNvPr id="15" name="Picture 14">
            <a:extLst>
              <a:ext uri="{FF2B5EF4-FFF2-40B4-BE49-F238E27FC236}">
                <a16:creationId xmlns:a16="http://schemas.microsoft.com/office/drawing/2014/main" id="{012E59C1-37B1-4250-9344-14E32DA8E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1541" y="5839606"/>
            <a:ext cx="1144847" cy="237440"/>
          </a:xfrm>
          <a:prstGeom prst="rect">
            <a:avLst/>
          </a:prstGeom>
        </p:spPr>
      </p:pic>
    </p:spTree>
    <p:extLst>
      <p:ext uri="{BB962C8B-B14F-4D97-AF65-F5344CB8AC3E}">
        <p14:creationId xmlns:p14="http://schemas.microsoft.com/office/powerpoint/2010/main" val="198283554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95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iptMed_Computer Screenshot &amp; Text 2">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0E27537E-62BD-400F-98A4-CDEF72425E4A}"/>
              </a:ext>
            </a:extLst>
          </p:cNvPr>
          <p:cNvSpPr>
            <a:spLocks noGrp="1"/>
          </p:cNvSpPr>
          <p:nvPr>
            <p:ph type="body" sz="quarter" idx="23"/>
          </p:nvPr>
        </p:nvSpPr>
        <p:spPr>
          <a:xfrm>
            <a:off x="381000" y="2705100"/>
            <a:ext cx="2806202" cy="723900"/>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4" name="Text Placeholder 6">
            <a:extLst>
              <a:ext uri="{FF2B5EF4-FFF2-40B4-BE49-F238E27FC236}">
                <a16:creationId xmlns:a16="http://schemas.microsoft.com/office/drawing/2014/main" id="{3A8993ED-9595-44E3-88D1-4AE918D8E945}"/>
              </a:ext>
            </a:extLst>
          </p:cNvPr>
          <p:cNvSpPr>
            <a:spLocks noGrp="1"/>
          </p:cNvSpPr>
          <p:nvPr>
            <p:ph type="body" sz="quarter" idx="15"/>
          </p:nvPr>
        </p:nvSpPr>
        <p:spPr>
          <a:xfrm>
            <a:off x="407988" y="1400537"/>
            <a:ext cx="11328401" cy="450457"/>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pic>
        <p:nvPicPr>
          <p:cNvPr id="11" name="Picture 10" descr="A picture containing icon&#10;&#10;Description automatically generated">
            <a:extLst>
              <a:ext uri="{FF2B5EF4-FFF2-40B4-BE49-F238E27FC236}">
                <a16:creationId xmlns:a16="http://schemas.microsoft.com/office/drawing/2014/main" id="{25854623-C91E-46A1-97C8-51BB779E2B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7727" y="2230952"/>
            <a:ext cx="5012734" cy="4068003"/>
          </a:xfrm>
          <a:prstGeom prst="rect">
            <a:avLst/>
          </a:prstGeom>
        </p:spPr>
      </p:pic>
      <p:sp>
        <p:nvSpPr>
          <p:cNvPr id="33" name="Picture Placeholder 5">
            <a:extLst>
              <a:ext uri="{FF2B5EF4-FFF2-40B4-BE49-F238E27FC236}">
                <a16:creationId xmlns:a16="http://schemas.microsoft.com/office/drawing/2014/main" id="{88B2F7B1-2280-4F65-98F8-4857BF99FA95}"/>
              </a:ext>
            </a:extLst>
          </p:cNvPr>
          <p:cNvSpPr>
            <a:spLocks noGrp="1"/>
          </p:cNvSpPr>
          <p:nvPr>
            <p:ph type="pic" sz="quarter" idx="22" hasCustomPrompt="1"/>
          </p:nvPr>
        </p:nvSpPr>
        <p:spPr>
          <a:xfrm>
            <a:off x="3622221" y="2288574"/>
            <a:ext cx="4917622" cy="2770123"/>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Screenshot</a:t>
            </a:r>
          </a:p>
        </p:txBody>
      </p:sp>
      <p:sp>
        <p:nvSpPr>
          <p:cNvPr id="24" name="Text Placeholder 6">
            <a:extLst>
              <a:ext uri="{FF2B5EF4-FFF2-40B4-BE49-F238E27FC236}">
                <a16:creationId xmlns:a16="http://schemas.microsoft.com/office/drawing/2014/main" id="{1A4538F5-E955-4D96-9BC2-626DBA5877EC}"/>
              </a:ext>
            </a:extLst>
          </p:cNvPr>
          <p:cNvSpPr>
            <a:spLocks noGrp="1"/>
          </p:cNvSpPr>
          <p:nvPr>
            <p:ph type="body" sz="quarter" idx="24"/>
          </p:nvPr>
        </p:nvSpPr>
        <p:spPr>
          <a:xfrm>
            <a:off x="381000" y="4543620"/>
            <a:ext cx="2806202" cy="723900"/>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5" name="Text Placeholder 6">
            <a:extLst>
              <a:ext uri="{FF2B5EF4-FFF2-40B4-BE49-F238E27FC236}">
                <a16:creationId xmlns:a16="http://schemas.microsoft.com/office/drawing/2014/main" id="{3F63CCAB-CED5-4910-AE36-B16D87465378}"/>
              </a:ext>
            </a:extLst>
          </p:cNvPr>
          <p:cNvSpPr>
            <a:spLocks noGrp="1"/>
          </p:cNvSpPr>
          <p:nvPr>
            <p:ph type="body" sz="quarter" idx="25"/>
          </p:nvPr>
        </p:nvSpPr>
        <p:spPr>
          <a:xfrm>
            <a:off x="9004800" y="4543620"/>
            <a:ext cx="2806202" cy="723900"/>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6" name="Text Placeholder 6">
            <a:extLst>
              <a:ext uri="{FF2B5EF4-FFF2-40B4-BE49-F238E27FC236}">
                <a16:creationId xmlns:a16="http://schemas.microsoft.com/office/drawing/2014/main" id="{012AFAD8-9EEB-4337-AEF0-90856F3EF5F3}"/>
              </a:ext>
            </a:extLst>
          </p:cNvPr>
          <p:cNvSpPr>
            <a:spLocks noGrp="1"/>
          </p:cNvSpPr>
          <p:nvPr>
            <p:ph type="body" sz="quarter" idx="26"/>
          </p:nvPr>
        </p:nvSpPr>
        <p:spPr>
          <a:xfrm>
            <a:off x="9004798" y="2705100"/>
            <a:ext cx="2806202" cy="723900"/>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12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28" name="Text Placeholder 6">
            <a:extLst>
              <a:ext uri="{FF2B5EF4-FFF2-40B4-BE49-F238E27FC236}">
                <a16:creationId xmlns:a16="http://schemas.microsoft.com/office/drawing/2014/main" id="{8755F7DE-14AA-40C0-BD8C-B4C9CAF7E294}"/>
              </a:ext>
            </a:extLst>
          </p:cNvPr>
          <p:cNvSpPr>
            <a:spLocks noGrp="1"/>
          </p:cNvSpPr>
          <p:nvPr>
            <p:ph type="body" sz="quarter" idx="28" hasCustomPrompt="1"/>
          </p:nvPr>
        </p:nvSpPr>
        <p:spPr>
          <a:xfrm>
            <a:off x="9004798" y="3865495"/>
            <a:ext cx="574418" cy="565896"/>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29" name="Text Placeholder 6">
            <a:extLst>
              <a:ext uri="{FF2B5EF4-FFF2-40B4-BE49-F238E27FC236}">
                <a16:creationId xmlns:a16="http://schemas.microsoft.com/office/drawing/2014/main" id="{9DFEC87E-7124-4B4A-91F3-22145B70E3BE}"/>
              </a:ext>
            </a:extLst>
          </p:cNvPr>
          <p:cNvSpPr>
            <a:spLocks noGrp="1"/>
          </p:cNvSpPr>
          <p:nvPr>
            <p:ph type="body" sz="quarter" idx="29" hasCustomPrompt="1"/>
          </p:nvPr>
        </p:nvSpPr>
        <p:spPr>
          <a:xfrm>
            <a:off x="9008945" y="2012282"/>
            <a:ext cx="574418" cy="565896"/>
          </a:xfrm>
          <a:prstGeom prst="rect">
            <a:avLst/>
          </a:prstGeom>
        </p:spPr>
        <p:txBody>
          <a:bodyPr lIns="64288" tIns="32144" rIns="64288" bIns="32144"/>
          <a:lstStyle>
            <a:lvl1pPr marL="0" indent="0" algn="l">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0" name="Text Placeholder 6">
            <a:extLst>
              <a:ext uri="{FF2B5EF4-FFF2-40B4-BE49-F238E27FC236}">
                <a16:creationId xmlns:a16="http://schemas.microsoft.com/office/drawing/2014/main" id="{1BF3DA54-5468-4382-A1C9-4C97827E9C87}"/>
              </a:ext>
            </a:extLst>
          </p:cNvPr>
          <p:cNvSpPr>
            <a:spLocks noGrp="1"/>
          </p:cNvSpPr>
          <p:nvPr>
            <p:ph type="body" sz="quarter" idx="30" hasCustomPrompt="1"/>
          </p:nvPr>
        </p:nvSpPr>
        <p:spPr>
          <a:xfrm>
            <a:off x="2625982" y="3853268"/>
            <a:ext cx="574418" cy="565896"/>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sp>
        <p:nvSpPr>
          <p:cNvPr id="31" name="Text Placeholder 6">
            <a:extLst>
              <a:ext uri="{FF2B5EF4-FFF2-40B4-BE49-F238E27FC236}">
                <a16:creationId xmlns:a16="http://schemas.microsoft.com/office/drawing/2014/main" id="{AF927AA7-80E1-406D-B6F0-A438D526AC93}"/>
              </a:ext>
            </a:extLst>
          </p:cNvPr>
          <p:cNvSpPr>
            <a:spLocks noGrp="1"/>
          </p:cNvSpPr>
          <p:nvPr>
            <p:ph type="body" sz="quarter" idx="31" hasCustomPrompt="1"/>
          </p:nvPr>
        </p:nvSpPr>
        <p:spPr>
          <a:xfrm>
            <a:off x="2630130" y="2040420"/>
            <a:ext cx="574418" cy="565896"/>
          </a:xfrm>
          <a:prstGeom prst="rect">
            <a:avLst/>
          </a:prstGeom>
        </p:spPr>
        <p:txBody>
          <a:bodyPr lIns="64288" tIns="32144" rIns="64288" bIns="32144"/>
          <a:lstStyle>
            <a:lvl1pPr marL="0" indent="0" algn="r">
              <a:lnSpc>
                <a:spcPct val="100000"/>
              </a:lnSpc>
              <a:spcBef>
                <a:spcPts val="844"/>
              </a:spcBef>
              <a:buClr>
                <a:schemeClr val="accent2"/>
              </a:buClr>
              <a:buSzPct val="100000"/>
              <a:buFont typeface="Calibri" pitchFamily="34" charset="0"/>
              <a:buNone/>
              <a:defRPr sz="4000" b="1">
                <a:solidFill>
                  <a:srgbClr val="97CA3D"/>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a:t>
            </a:r>
          </a:p>
        </p:txBody>
      </p:sp>
      <p:pic>
        <p:nvPicPr>
          <p:cNvPr id="20" name="Picture 19">
            <a:extLst>
              <a:ext uri="{FF2B5EF4-FFF2-40B4-BE49-F238E27FC236}">
                <a16:creationId xmlns:a16="http://schemas.microsoft.com/office/drawing/2014/main" id="{22ED4815-C038-4E67-9DB8-DDE3B89BF8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1541" y="5839606"/>
            <a:ext cx="1144847" cy="237440"/>
          </a:xfrm>
          <a:prstGeom prst="rect">
            <a:avLst/>
          </a:prstGeom>
        </p:spPr>
      </p:pic>
    </p:spTree>
    <p:extLst>
      <p:ext uri="{BB962C8B-B14F-4D97-AF65-F5344CB8AC3E}">
        <p14:creationId xmlns:p14="http://schemas.microsoft.com/office/powerpoint/2010/main" val="1658830883"/>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40">
          <p15:clr>
            <a:srgbClr val="FBAE40"/>
          </p15:clr>
        </p15:guide>
        <p15:guide id="3" pos="2016">
          <p15:clr>
            <a:srgbClr val="FBAE40"/>
          </p15:clr>
        </p15:guide>
        <p15:guide id="4" orient="horz" pos="1704">
          <p15:clr>
            <a:srgbClr val="FBAE40"/>
          </p15:clr>
        </p15:guide>
        <p15:guide id="5" orient="horz" pos="2856">
          <p15:clr>
            <a:srgbClr val="FBAE40"/>
          </p15:clr>
        </p15:guide>
        <p15:guide id="6" pos="566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computer&#10;&#10;Description automatically generated">
            <a:extLst>
              <a:ext uri="{FF2B5EF4-FFF2-40B4-BE49-F238E27FC236}">
                <a16:creationId xmlns:a16="http://schemas.microsoft.com/office/drawing/2014/main" id="{441BF4A3-8773-44E9-BC3F-222F9F94B3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284" r="11462" b="28195"/>
          <a:stretch/>
        </p:blipFill>
        <p:spPr>
          <a:xfrm>
            <a:off x="0" y="1"/>
            <a:ext cx="12191999" cy="4920342"/>
          </a:xfrm>
          <a:prstGeom prst="rect">
            <a:avLst/>
          </a:prstGeom>
          <a:effectLst/>
        </p:spPr>
      </p:pic>
      <p:sp>
        <p:nvSpPr>
          <p:cNvPr id="8" name="TextBox 7">
            <a:extLst>
              <a:ext uri="{FF2B5EF4-FFF2-40B4-BE49-F238E27FC236}">
                <a16:creationId xmlns:a16="http://schemas.microsoft.com/office/drawing/2014/main" id="{3DDEC6DB-5B7C-4A0E-8A57-1058E344A322}"/>
              </a:ext>
            </a:extLst>
          </p:cNvPr>
          <p:cNvSpPr txBox="1"/>
          <p:nvPr userDrawn="1"/>
        </p:nvSpPr>
        <p:spPr bwMode="auto">
          <a:xfrm>
            <a:off x="691242" y="6472644"/>
            <a:ext cx="4677508" cy="271869"/>
          </a:xfrm>
          <a:prstGeom prst="rect">
            <a:avLst/>
          </a:prstGeom>
          <a:noFill/>
          <a:ln w="12700">
            <a:noFill/>
            <a:miter lim="800000"/>
            <a:headEnd/>
            <a:tailEnd/>
          </a:ln>
        </p:spPr>
        <p:txBody>
          <a:bodyPr wrap="square" lIns="50800" tIns="50800" rIns="50800" bIns="50800" rtlCol="0">
            <a:prstTxWarp prst="textNoShape">
              <a:avLst/>
            </a:prstTxWarp>
            <a:spAutoFit/>
          </a:bodyPr>
          <a:lstStyle/>
          <a:p>
            <a:pPr algn="l" eaLnBrk="0" hangingPunct="0">
              <a:spcBef>
                <a:spcPts val="0"/>
              </a:spcBef>
              <a:buSzPct val="58000"/>
            </a:pPr>
            <a:r>
              <a:rPr lang="en-US" sz="1050" kern="0">
                <a:solidFill>
                  <a:srgbClr val="898989"/>
                </a:solidFill>
                <a:latin typeface="Avenir Next LT Pro" panose="020B0504020202020204" pitchFamily="34" charset="0"/>
                <a:ea typeface="+mn-ea"/>
                <a:cs typeface="+mn-cs"/>
                <a:sym typeface="Calibri" charset="0"/>
              </a:rPr>
              <a:t>© 2021 by Inovalon. All rights reserved.</a:t>
            </a:r>
          </a:p>
        </p:txBody>
      </p:sp>
      <p:sp>
        <p:nvSpPr>
          <p:cNvPr id="12" name="Rectangle 11">
            <a:extLst>
              <a:ext uri="{FF2B5EF4-FFF2-40B4-BE49-F238E27FC236}">
                <a16:creationId xmlns:a16="http://schemas.microsoft.com/office/drawing/2014/main" id="{29CF2A04-CC0B-4485-AD16-EF632731157B}"/>
              </a:ext>
            </a:extLst>
          </p:cNvPr>
          <p:cNvSpPr/>
          <p:nvPr userDrawn="1"/>
        </p:nvSpPr>
        <p:spPr>
          <a:xfrm>
            <a:off x="0" y="0"/>
            <a:ext cx="12192000" cy="4920343"/>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0">
            <a:extLst>
              <a:ext uri="{FF2B5EF4-FFF2-40B4-BE49-F238E27FC236}">
                <a16:creationId xmlns:a16="http://schemas.microsoft.com/office/drawing/2014/main" id="{999F3D5B-D39E-4592-99DF-BA309FB226F4}"/>
              </a:ext>
            </a:extLst>
          </p:cNvPr>
          <p:cNvPicPr>
            <a:picLocks noChangeAspect="1"/>
          </p:cNvPicPr>
          <p:nvPr userDrawn="1"/>
        </p:nvPicPr>
        <p:blipFill>
          <a:blip r:embed="rId3">
            <a:extLst>
              <a:ext uri="{28A0092B-C50C-407E-A947-70E740481C1C}">
                <a14:useLocalDpi xmlns:a14="http://schemas.microsoft.com/office/drawing/2010/main" val="0"/>
              </a:ext>
            </a:extLst>
          </a:blip>
          <a:srcRect b="7985"/>
          <a:stretch>
            <a:fillRect/>
          </a:stretch>
        </p:blipFill>
        <p:spPr bwMode="auto">
          <a:xfrm>
            <a:off x="838200" y="411140"/>
            <a:ext cx="17399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8524C34-9162-400B-A6EC-C3B46B47C3C7}"/>
              </a:ext>
            </a:extLst>
          </p:cNvPr>
          <p:cNvSpPr txBox="1"/>
          <p:nvPr userDrawn="1"/>
        </p:nvSpPr>
        <p:spPr bwMode="auto">
          <a:xfrm>
            <a:off x="729343" y="3231356"/>
            <a:ext cx="7293428" cy="718145"/>
          </a:xfrm>
          <a:prstGeom prst="rect">
            <a:avLst/>
          </a:prstGeom>
          <a:noFill/>
          <a:ln w="12700">
            <a:noFill/>
            <a:miter lim="800000"/>
            <a:headEnd/>
            <a:tailEnd/>
          </a:ln>
        </p:spPr>
        <p:txBody>
          <a:bodyPr wrap="square" lIns="50800" tIns="50800" rIns="50800" bIns="50800" rtlCol="0">
            <a:prstTxWarp prst="textNoShape">
              <a:avLst/>
            </a:prstTxWarp>
            <a:spAutoFit/>
          </a:bodyPr>
          <a:lstStyle/>
          <a:p>
            <a:pPr eaLnBrk="0" hangingPunct="0">
              <a:buSzPct val="58000"/>
            </a:pPr>
            <a:r>
              <a:rPr lang="en-US" sz="4000">
                <a:solidFill>
                  <a:schemeClr val="bg1"/>
                </a:solidFill>
                <a:latin typeface="Avenir Next LT Pro" panose="020B0504020202020204" pitchFamily="34" charset="0"/>
              </a:rPr>
              <a:t>Healthcare Empowered®</a:t>
            </a:r>
            <a:endParaRPr lang="en-US" sz="4000" kern="0">
              <a:solidFill>
                <a:schemeClr val="bg1"/>
              </a:solidFill>
              <a:latin typeface="Avenir Next LT Pro" panose="020B0504020202020204" pitchFamily="34" charset="0"/>
              <a:sym typeface="Calibri" charset="0"/>
            </a:endParaRPr>
          </a:p>
        </p:txBody>
      </p:sp>
    </p:spTree>
    <p:extLst>
      <p:ext uri="{BB962C8B-B14F-4D97-AF65-F5344CB8AC3E}">
        <p14:creationId xmlns:p14="http://schemas.microsoft.com/office/powerpoint/2010/main" val="2363569671"/>
      </p:ext>
    </p:extLst>
  </p:cSld>
  <p:clrMapOvr>
    <a:overrideClrMapping bg1="lt1" tx1="dk1" bg2="lt2" tx2="dk2" accent1="accent1" accent2="accent2" accent3="accent3" accent4="accent4" accent5="accent5" accent6="accent6" hlink="hlink" folHlink="folHlink"/>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_Client Presentation">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computer&#10;&#10;Description automatically generated">
            <a:extLst>
              <a:ext uri="{FF2B5EF4-FFF2-40B4-BE49-F238E27FC236}">
                <a16:creationId xmlns:a16="http://schemas.microsoft.com/office/drawing/2014/main" id="{441BF4A3-8773-44E9-BC3F-222F9F94B3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284" r="11462" b="28195"/>
          <a:stretch/>
        </p:blipFill>
        <p:spPr>
          <a:xfrm>
            <a:off x="0" y="1"/>
            <a:ext cx="12191999" cy="4920342"/>
          </a:xfrm>
          <a:prstGeom prst="rect">
            <a:avLst/>
          </a:prstGeom>
          <a:effectLst/>
        </p:spPr>
      </p:pic>
      <p:sp>
        <p:nvSpPr>
          <p:cNvPr id="8" name="TextBox 7">
            <a:extLst>
              <a:ext uri="{FF2B5EF4-FFF2-40B4-BE49-F238E27FC236}">
                <a16:creationId xmlns:a16="http://schemas.microsoft.com/office/drawing/2014/main" id="{3DDEC6DB-5B7C-4A0E-8A57-1058E344A322}"/>
              </a:ext>
            </a:extLst>
          </p:cNvPr>
          <p:cNvSpPr txBox="1"/>
          <p:nvPr userDrawn="1"/>
        </p:nvSpPr>
        <p:spPr bwMode="auto">
          <a:xfrm>
            <a:off x="691242" y="6472644"/>
            <a:ext cx="4677508" cy="271869"/>
          </a:xfrm>
          <a:prstGeom prst="rect">
            <a:avLst/>
          </a:prstGeom>
          <a:noFill/>
          <a:ln w="12700">
            <a:noFill/>
            <a:miter lim="800000"/>
            <a:headEnd/>
            <a:tailEnd/>
          </a:ln>
        </p:spPr>
        <p:txBody>
          <a:bodyPr wrap="square" lIns="50800" tIns="50800" rIns="50800" bIns="50800" rtlCol="0">
            <a:prstTxWarp prst="textNoShape">
              <a:avLst/>
            </a:prstTxWarp>
            <a:spAutoFit/>
          </a:bodyPr>
          <a:lstStyle/>
          <a:p>
            <a:pPr algn="l" eaLnBrk="0" hangingPunct="0">
              <a:spcBef>
                <a:spcPts val="0"/>
              </a:spcBef>
              <a:buSzPct val="58000"/>
            </a:pPr>
            <a:r>
              <a:rPr lang="en-US" sz="1050" kern="0">
                <a:solidFill>
                  <a:srgbClr val="898989"/>
                </a:solidFill>
                <a:latin typeface="Avenir Next LT Pro" panose="020B0504020202020204" pitchFamily="34" charset="0"/>
                <a:ea typeface="+mn-ea"/>
                <a:cs typeface="+mn-cs"/>
                <a:sym typeface="Calibri" charset="0"/>
              </a:rPr>
              <a:t>© 2021 by Inovalon. All rights reserved.</a:t>
            </a:r>
          </a:p>
        </p:txBody>
      </p:sp>
      <p:sp>
        <p:nvSpPr>
          <p:cNvPr id="12" name="Rectangle 11">
            <a:extLst>
              <a:ext uri="{FF2B5EF4-FFF2-40B4-BE49-F238E27FC236}">
                <a16:creationId xmlns:a16="http://schemas.microsoft.com/office/drawing/2014/main" id="{29CF2A04-CC0B-4485-AD16-EF632731157B}"/>
              </a:ext>
            </a:extLst>
          </p:cNvPr>
          <p:cNvSpPr/>
          <p:nvPr userDrawn="1"/>
        </p:nvSpPr>
        <p:spPr>
          <a:xfrm>
            <a:off x="0" y="0"/>
            <a:ext cx="12192000" cy="4920343"/>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0">
            <a:extLst>
              <a:ext uri="{FF2B5EF4-FFF2-40B4-BE49-F238E27FC236}">
                <a16:creationId xmlns:a16="http://schemas.microsoft.com/office/drawing/2014/main" id="{999F3D5B-D39E-4592-99DF-BA309FB226F4}"/>
              </a:ext>
            </a:extLst>
          </p:cNvPr>
          <p:cNvPicPr>
            <a:picLocks noChangeAspect="1"/>
          </p:cNvPicPr>
          <p:nvPr userDrawn="1"/>
        </p:nvPicPr>
        <p:blipFill>
          <a:blip r:embed="rId3">
            <a:extLst>
              <a:ext uri="{28A0092B-C50C-407E-A947-70E740481C1C}">
                <a14:useLocalDpi xmlns:a14="http://schemas.microsoft.com/office/drawing/2010/main" val="0"/>
              </a:ext>
            </a:extLst>
          </a:blip>
          <a:srcRect b="7985"/>
          <a:stretch>
            <a:fillRect/>
          </a:stretch>
        </p:blipFill>
        <p:spPr bwMode="auto">
          <a:xfrm>
            <a:off x="838200" y="411140"/>
            <a:ext cx="17399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a:extLst>
              <a:ext uri="{FF2B5EF4-FFF2-40B4-BE49-F238E27FC236}">
                <a16:creationId xmlns:a16="http://schemas.microsoft.com/office/drawing/2014/main" id="{3A477DD0-86D0-45B7-82CC-D7B095A778BF}"/>
              </a:ext>
            </a:extLst>
          </p:cNvPr>
          <p:cNvSpPr>
            <a:spLocks noGrp="1"/>
          </p:cNvSpPr>
          <p:nvPr>
            <p:ph type="pic" sz="quarter" idx="18" hasCustomPrompt="1"/>
          </p:nvPr>
        </p:nvSpPr>
        <p:spPr>
          <a:xfrm>
            <a:off x="9982199" y="5642352"/>
            <a:ext cx="1794009" cy="738491"/>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Client Logo</a:t>
            </a:r>
          </a:p>
        </p:txBody>
      </p:sp>
      <p:sp>
        <p:nvSpPr>
          <p:cNvPr id="13" name="TextBox 12">
            <a:extLst>
              <a:ext uri="{FF2B5EF4-FFF2-40B4-BE49-F238E27FC236}">
                <a16:creationId xmlns:a16="http://schemas.microsoft.com/office/drawing/2014/main" id="{81011D79-6CAC-486D-9CDF-F8AD669B9A71}"/>
              </a:ext>
            </a:extLst>
          </p:cNvPr>
          <p:cNvSpPr txBox="1"/>
          <p:nvPr userDrawn="1"/>
        </p:nvSpPr>
        <p:spPr bwMode="auto">
          <a:xfrm>
            <a:off x="729343" y="3231356"/>
            <a:ext cx="7293428" cy="718145"/>
          </a:xfrm>
          <a:prstGeom prst="rect">
            <a:avLst/>
          </a:prstGeom>
          <a:noFill/>
          <a:ln w="12700">
            <a:noFill/>
            <a:miter lim="800000"/>
            <a:headEnd/>
            <a:tailEnd/>
          </a:ln>
        </p:spPr>
        <p:txBody>
          <a:bodyPr wrap="square" lIns="50800" tIns="50800" rIns="50800" bIns="50800" rtlCol="0">
            <a:prstTxWarp prst="textNoShape">
              <a:avLst/>
            </a:prstTxWarp>
            <a:spAutoFit/>
          </a:bodyPr>
          <a:lstStyle/>
          <a:p>
            <a:pPr eaLnBrk="0" hangingPunct="0">
              <a:buSzPct val="58000"/>
            </a:pPr>
            <a:r>
              <a:rPr lang="en-US" sz="4000">
                <a:solidFill>
                  <a:schemeClr val="bg1"/>
                </a:solidFill>
                <a:latin typeface="Avenir Next LT Pro" panose="020B0504020202020204" pitchFamily="34" charset="0"/>
              </a:rPr>
              <a:t>Healthcare Empowered®</a:t>
            </a:r>
            <a:endParaRPr lang="en-US" sz="4000" kern="0">
              <a:solidFill>
                <a:schemeClr val="bg1"/>
              </a:solidFill>
              <a:latin typeface="Avenir Next LT Pro" panose="020B0504020202020204" pitchFamily="34" charset="0"/>
              <a:sym typeface="Calibri" charset="0"/>
            </a:endParaRPr>
          </a:p>
        </p:txBody>
      </p:sp>
    </p:spTree>
    <p:extLst>
      <p:ext uri="{BB962C8B-B14F-4D97-AF65-F5344CB8AC3E}">
        <p14:creationId xmlns:p14="http://schemas.microsoft.com/office/powerpoint/2010/main" val="215449211"/>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448" userDrawn="1">
          <p15:clr>
            <a:srgbClr val="FBAE40"/>
          </p15:clr>
        </p15:guide>
        <p15:guide id="2" pos="4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ext &amp; Graphic">
    <p:spTree>
      <p:nvGrpSpPr>
        <p:cNvPr id="1" name=""/>
        <p:cNvGrpSpPr/>
        <p:nvPr/>
      </p:nvGrpSpPr>
      <p:grpSpPr>
        <a:xfrm>
          <a:off x="0" y="0"/>
          <a:ext cx="0" cy="0"/>
          <a:chOff x="0" y="0"/>
          <a:chExt cx="0" cy="0"/>
        </a:xfrm>
      </p:grpSpPr>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5"/>
          </p:nvPr>
        </p:nvSpPr>
        <p:spPr>
          <a:xfrm>
            <a:off x="407988" y="1081609"/>
            <a:ext cx="11328401" cy="97579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0" name="Title 9"/>
          <p:cNvSpPr>
            <a:spLocks noGrp="1"/>
          </p:cNvSpPr>
          <p:nvPr>
            <p:ph type="title"/>
          </p:nvPr>
        </p:nvSpPr>
        <p:spPr>
          <a:xfrm>
            <a:off x="410766" y="0"/>
            <a:ext cx="11325623" cy="1061889"/>
          </a:xfrm>
        </p:spPr>
        <p:txBody>
          <a:bodyPr/>
          <a:lstStyle>
            <a:lvl1pPr>
              <a:defRPr>
                <a:solidFill>
                  <a:schemeClr val="accent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1" name="Picture Placeholder 2">
            <a:extLst>
              <a:ext uri="{FF2B5EF4-FFF2-40B4-BE49-F238E27FC236}">
                <a16:creationId xmlns:a16="http://schemas.microsoft.com/office/drawing/2014/main" id="{3613B7B9-2728-4924-A419-42B30B28E3FF}"/>
              </a:ext>
            </a:extLst>
          </p:cNvPr>
          <p:cNvSpPr>
            <a:spLocks noGrp="1"/>
          </p:cNvSpPr>
          <p:nvPr>
            <p:ph type="pic" sz="quarter" idx="18"/>
          </p:nvPr>
        </p:nvSpPr>
        <p:spPr>
          <a:xfrm>
            <a:off x="407988" y="2286231"/>
            <a:ext cx="11376025" cy="3997325"/>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2" name="Rectangle 11">
            <a:extLst>
              <a:ext uri="{FF2B5EF4-FFF2-40B4-BE49-F238E27FC236}">
                <a16:creationId xmlns:a16="http://schemas.microsoft.com/office/drawing/2014/main" id="{31B08BE4-1427-4448-8380-2AAB2A8F51AF}"/>
              </a:ext>
            </a:extLst>
          </p:cNvPr>
          <p:cNvSpPr/>
          <p:nvPr userDrawn="1"/>
        </p:nvSpPr>
        <p:spPr>
          <a:xfrm>
            <a:off x="-23812" y="1"/>
            <a:ext cx="12215812" cy="272142"/>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4077399191"/>
      </p:ext>
    </p:extLst>
  </p:cSld>
  <p:clrMapOvr>
    <a:masterClrMapping/>
  </p:clrMapOvr>
  <p:transition/>
  <p:extLst>
    <p:ext uri="{DCECCB84-F9BA-43D5-87BE-67443E8EF086}">
      <p15:sldGuideLst xmlns:p15="http://schemas.microsoft.com/office/powerpoint/2012/main">
        <p15:guide id="1" orient="horz" pos="1272"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amp;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A3100C5-02C8-42D0-8158-011EB7F1540D}"/>
              </a:ext>
            </a:extLst>
          </p:cNvPr>
          <p:cNvSpPr>
            <a:spLocks noGrp="1"/>
          </p:cNvSpPr>
          <p:nvPr>
            <p:ph type="pic" sz="quarter" idx="18"/>
          </p:nvPr>
        </p:nvSpPr>
        <p:spPr>
          <a:xfrm>
            <a:off x="5280025" y="2344408"/>
            <a:ext cx="6503988" cy="3997325"/>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9" name="Rectangle 8"/>
          <p:cNvSpPr/>
          <p:nvPr userDrawn="1"/>
        </p:nvSpPr>
        <p:spPr>
          <a:xfrm>
            <a:off x="0" y="0"/>
            <a:ext cx="12192000" cy="2151523"/>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5"/>
          </p:nvPr>
        </p:nvSpPr>
        <p:spPr>
          <a:xfrm>
            <a:off x="407988" y="1081609"/>
            <a:ext cx="11328401" cy="97579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bg1"/>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1" name="Text Placeholder 6">
            <a:extLst>
              <a:ext uri="{FF2B5EF4-FFF2-40B4-BE49-F238E27FC236}">
                <a16:creationId xmlns:a16="http://schemas.microsoft.com/office/drawing/2014/main" id="{4AF9C665-21DD-4F40-A24D-211A3BC9AB9A}"/>
              </a:ext>
            </a:extLst>
          </p:cNvPr>
          <p:cNvSpPr>
            <a:spLocks noGrp="1"/>
          </p:cNvSpPr>
          <p:nvPr>
            <p:ph type="body" sz="quarter" idx="16"/>
          </p:nvPr>
        </p:nvSpPr>
        <p:spPr>
          <a:xfrm>
            <a:off x="407988" y="2344408"/>
            <a:ext cx="4490583" cy="3997768"/>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Arial" pitchFamily="34" charset="0"/>
              <a:buNone/>
              <a:defRPr sz="1800">
                <a:solidFill>
                  <a:schemeClr val="tx1">
                    <a:lumMod val="65000"/>
                    <a:lumOff val="35000"/>
                  </a:schemeClr>
                </a:solidFill>
                <a:latin typeface="Avenir Next LT Pro" panose="020B0504020202020204" pitchFamily="34" charset="0"/>
                <a:cs typeface="DokChampa" panose="020B0604020202020204" pitchFamily="34" charset="-34"/>
              </a:defRPr>
            </a:lvl1pPr>
            <a:lvl2pPr marL="321440" indent="-160721" algn="just">
              <a:lnSpc>
                <a:spcPct val="100000"/>
              </a:lnSpc>
              <a:spcBef>
                <a:spcPts val="844"/>
              </a:spcBef>
              <a:buClr>
                <a:schemeClr val="accent2"/>
              </a:buClr>
              <a:buSzPct val="100000"/>
              <a:buFont typeface="Calibri" pitchFamily="34" charset="0"/>
              <a:buChar char="•"/>
              <a:defRPr sz="1800">
                <a:solidFill>
                  <a:schemeClr val="tx1">
                    <a:lumMod val="65000"/>
                    <a:lumOff val="35000"/>
                  </a:schemeClr>
                </a:solidFill>
                <a:latin typeface="Avenir Next LT Pro" panose="020B0504020202020204" pitchFamily="34" charset="0"/>
                <a:cs typeface="DokChampa" panose="020B0604020202020204" pitchFamily="34" charset="-34"/>
              </a:defRPr>
            </a:lvl2pPr>
            <a:lvl3pPr marL="482161" indent="-160721" algn="just">
              <a:lnSpc>
                <a:spcPct val="100000"/>
              </a:lnSpc>
              <a:spcBef>
                <a:spcPts val="844"/>
              </a:spcBef>
              <a:buClr>
                <a:schemeClr val="accent2"/>
              </a:buClr>
              <a:buSzPct val="100000"/>
              <a:buFont typeface="Calibri"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3pPr>
            <a:lvl4pPr marL="642882" indent="-160721" algn="just">
              <a:lnSpc>
                <a:spcPct val="100000"/>
              </a:lnSpc>
              <a:spcBef>
                <a:spcPts val="844"/>
              </a:spcBef>
              <a:buClr>
                <a:schemeClr val="accent2"/>
              </a:buClr>
              <a:buSzPct val="100000"/>
              <a:buFont typeface="Calibri"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4pPr>
            <a:lvl5pPr marL="901820" indent="-172998" algn="just">
              <a:lnSpc>
                <a:spcPct val="100000"/>
              </a:lnSpc>
              <a:spcBef>
                <a:spcPts val="844"/>
              </a:spcBef>
              <a:buClr>
                <a:schemeClr val="accent2"/>
              </a:buClr>
              <a:buSzPct val="100000"/>
              <a:buFont typeface="Calibri" pitchFamily="34" charset="0"/>
              <a:buChar char="–"/>
              <a:defRPr sz="1600">
                <a:solidFill>
                  <a:schemeClr val="tx1">
                    <a:lumMod val="65000"/>
                    <a:lumOff val="35000"/>
                  </a:schemeClr>
                </a:solidFill>
                <a:latin typeface="Avenir Next LT Pro" panose="020B0504020202020204" pitchFamily="34" charset="0"/>
                <a:cs typeface="DokChampa" panose="020B0604020202020204"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367878"/>
      </p:ext>
    </p:extLst>
  </p:cSld>
  <p:clrMapOvr>
    <a:masterClrMapping/>
  </p:clrMapOvr>
  <p:transition/>
  <p:extLst>
    <p:ext uri="{DCECCB84-F9BA-43D5-87BE-67443E8EF086}">
      <p15:sldGuideLst xmlns:p15="http://schemas.microsoft.com/office/powerpoint/2012/main">
        <p15:guide id="1" orient="horz" pos="1272">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mn-lt"/>
              </a:rPr>
              <a:pPr>
                <a:defRPr/>
              </a:pPr>
              <a:t>‹#›</a:t>
            </a:fld>
            <a:endParaRPr lang="en-US" sz="1050">
              <a:solidFill>
                <a:srgbClr val="898989"/>
              </a:solidFill>
              <a:latin typeface="+mn-lt"/>
            </a:endParaRPr>
          </a:p>
        </p:txBody>
      </p:sp>
      <p:sp>
        <p:nvSpPr>
          <p:cNvPr id="11" name="Text Placeholder 6">
            <a:extLst>
              <a:ext uri="{FF2B5EF4-FFF2-40B4-BE49-F238E27FC236}">
                <a16:creationId xmlns:a16="http://schemas.microsoft.com/office/drawing/2014/main" id="{473F2048-F861-49F7-ABA2-37F7B1AE9798}"/>
              </a:ext>
            </a:extLst>
          </p:cNvPr>
          <p:cNvSpPr>
            <a:spLocks noGrp="1"/>
          </p:cNvSpPr>
          <p:nvPr>
            <p:ph type="body" sz="quarter" idx="15"/>
          </p:nvPr>
        </p:nvSpPr>
        <p:spPr>
          <a:xfrm>
            <a:off x="407988" y="1400537"/>
            <a:ext cx="11328401" cy="5006514"/>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8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Tree>
    <p:extLst>
      <p:ext uri="{BB962C8B-B14F-4D97-AF65-F5344CB8AC3E}">
        <p14:creationId xmlns:p14="http://schemas.microsoft.com/office/powerpoint/2010/main" val="6474437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Icon &amp; Text">
    <p:spTree>
      <p:nvGrpSpPr>
        <p:cNvPr id="1" name=""/>
        <p:cNvGrpSpPr/>
        <p:nvPr/>
      </p:nvGrpSpPr>
      <p:grpSpPr>
        <a:xfrm>
          <a:off x="0" y="0"/>
          <a:ext cx="0" cy="0"/>
          <a:chOff x="0" y="0"/>
          <a:chExt cx="0" cy="0"/>
        </a:xfrm>
      </p:grpSpPr>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5"/>
          </p:nvPr>
        </p:nvSpPr>
        <p:spPr>
          <a:xfrm>
            <a:off x="407988" y="1081609"/>
            <a:ext cx="11328401" cy="97579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0" name="Title 9"/>
          <p:cNvSpPr>
            <a:spLocks noGrp="1"/>
          </p:cNvSpPr>
          <p:nvPr>
            <p:ph type="title"/>
          </p:nvPr>
        </p:nvSpPr>
        <p:spPr>
          <a:xfrm>
            <a:off x="407988" y="0"/>
            <a:ext cx="11328401" cy="1061889"/>
          </a:xfrm>
        </p:spPr>
        <p:txBody>
          <a:bodyPr/>
          <a:lstStyle>
            <a:lvl1pPr>
              <a:defRPr>
                <a:solidFill>
                  <a:schemeClr val="accent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Avenir Next LT Pro" panose="020B0504020202020204" pitchFamily="34" charset="0"/>
              </a:rPr>
              <a:pPr>
                <a:defRPr/>
              </a:pPr>
              <a:t>‹#›</a:t>
            </a:fld>
            <a:endParaRPr lang="en-US" sz="1050">
              <a:solidFill>
                <a:srgbClr val="898989"/>
              </a:solidFill>
              <a:latin typeface="Avenir Next LT Pro" panose="020B0504020202020204" pitchFamily="34" charset="0"/>
            </a:endParaRPr>
          </a:p>
        </p:txBody>
      </p:sp>
      <p:sp>
        <p:nvSpPr>
          <p:cNvPr id="11" name="Picture Placeholder 2">
            <a:extLst>
              <a:ext uri="{FF2B5EF4-FFF2-40B4-BE49-F238E27FC236}">
                <a16:creationId xmlns:a16="http://schemas.microsoft.com/office/drawing/2014/main" id="{3613B7B9-2728-4924-A419-42B30B28E3FF}"/>
              </a:ext>
            </a:extLst>
          </p:cNvPr>
          <p:cNvSpPr>
            <a:spLocks noGrp="1"/>
          </p:cNvSpPr>
          <p:nvPr>
            <p:ph type="pic" sz="quarter" idx="18"/>
          </p:nvPr>
        </p:nvSpPr>
        <p:spPr>
          <a:xfrm>
            <a:off x="713808" y="2286232"/>
            <a:ext cx="2607355" cy="2263998"/>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2" name="Rectangle 11">
            <a:extLst>
              <a:ext uri="{FF2B5EF4-FFF2-40B4-BE49-F238E27FC236}">
                <a16:creationId xmlns:a16="http://schemas.microsoft.com/office/drawing/2014/main" id="{31B08BE4-1427-4448-8380-2AAB2A8F51AF}"/>
              </a:ext>
            </a:extLst>
          </p:cNvPr>
          <p:cNvSpPr/>
          <p:nvPr userDrawn="1"/>
        </p:nvSpPr>
        <p:spPr>
          <a:xfrm>
            <a:off x="-23812" y="1"/>
            <a:ext cx="12215812" cy="272142"/>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Picture Placeholder 2">
            <a:extLst>
              <a:ext uri="{FF2B5EF4-FFF2-40B4-BE49-F238E27FC236}">
                <a16:creationId xmlns:a16="http://schemas.microsoft.com/office/drawing/2014/main" id="{FD8DEA6F-8373-479E-90AC-D6CA39BA3CF3}"/>
              </a:ext>
            </a:extLst>
          </p:cNvPr>
          <p:cNvSpPr>
            <a:spLocks noGrp="1"/>
          </p:cNvSpPr>
          <p:nvPr>
            <p:ph type="pic" sz="quarter" idx="19"/>
          </p:nvPr>
        </p:nvSpPr>
        <p:spPr>
          <a:xfrm>
            <a:off x="4792322" y="2286232"/>
            <a:ext cx="2607355" cy="2263998"/>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4D99DADE-1377-4C51-A46E-6B8673312C80}"/>
              </a:ext>
            </a:extLst>
          </p:cNvPr>
          <p:cNvSpPr>
            <a:spLocks noGrp="1"/>
          </p:cNvSpPr>
          <p:nvPr>
            <p:ph type="pic" sz="quarter" idx="20"/>
          </p:nvPr>
        </p:nvSpPr>
        <p:spPr>
          <a:xfrm>
            <a:off x="8764586" y="2286232"/>
            <a:ext cx="2607355" cy="2263998"/>
          </a:xfrm>
          <a:prstGeom prst="rect">
            <a:avLst/>
          </a:prstGeom>
        </p:spPr>
        <p:txBody>
          <a:bodyPr/>
          <a:lstStyle>
            <a:lvl1pPr marL="0" indent="0">
              <a:buNone/>
              <a:defRPr>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4" name="Text Placeholder 6">
            <a:extLst>
              <a:ext uri="{FF2B5EF4-FFF2-40B4-BE49-F238E27FC236}">
                <a16:creationId xmlns:a16="http://schemas.microsoft.com/office/drawing/2014/main" id="{E533F89E-07EA-42CD-9003-A6BF987A9114}"/>
              </a:ext>
            </a:extLst>
          </p:cNvPr>
          <p:cNvSpPr>
            <a:spLocks noGrp="1"/>
          </p:cNvSpPr>
          <p:nvPr>
            <p:ph type="body" sz="quarter" idx="21"/>
          </p:nvPr>
        </p:nvSpPr>
        <p:spPr>
          <a:xfrm>
            <a:off x="431800" y="4745038"/>
            <a:ext cx="3171372" cy="1187674"/>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6" name="Text Placeholder 6">
            <a:extLst>
              <a:ext uri="{FF2B5EF4-FFF2-40B4-BE49-F238E27FC236}">
                <a16:creationId xmlns:a16="http://schemas.microsoft.com/office/drawing/2014/main" id="{6C032F4C-D305-4565-ABEB-11935E717B93}"/>
              </a:ext>
            </a:extLst>
          </p:cNvPr>
          <p:cNvSpPr>
            <a:spLocks noGrp="1"/>
          </p:cNvSpPr>
          <p:nvPr>
            <p:ph type="body" sz="quarter" idx="22"/>
          </p:nvPr>
        </p:nvSpPr>
        <p:spPr>
          <a:xfrm>
            <a:off x="4510313" y="4745038"/>
            <a:ext cx="3171372" cy="1187674"/>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7" name="Text Placeholder 6">
            <a:extLst>
              <a:ext uri="{FF2B5EF4-FFF2-40B4-BE49-F238E27FC236}">
                <a16:creationId xmlns:a16="http://schemas.microsoft.com/office/drawing/2014/main" id="{B7265C8E-07E7-4A61-BCC9-BF59CBB76D68}"/>
              </a:ext>
            </a:extLst>
          </p:cNvPr>
          <p:cNvSpPr>
            <a:spLocks noGrp="1"/>
          </p:cNvSpPr>
          <p:nvPr>
            <p:ph type="body" sz="quarter" idx="23"/>
          </p:nvPr>
        </p:nvSpPr>
        <p:spPr>
          <a:xfrm>
            <a:off x="8482578" y="4745037"/>
            <a:ext cx="3171372" cy="1187674"/>
          </a:xfrm>
          <a:prstGeom prst="rect">
            <a:avLst/>
          </a:prstGeom>
        </p:spPr>
        <p:txBody>
          <a:bodyPr lIns="64288" tIns="32144" rIns="64288" bIns="32144"/>
          <a:lstStyle>
            <a:lvl1pPr marL="0" indent="0" algn="ctr">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Tree>
    <p:extLst>
      <p:ext uri="{BB962C8B-B14F-4D97-AF65-F5344CB8AC3E}">
        <p14:creationId xmlns:p14="http://schemas.microsoft.com/office/powerpoint/2010/main" val="608862081"/>
      </p:ext>
    </p:extLst>
  </p:cSld>
  <p:clrMapOvr>
    <a:masterClrMapping/>
  </p:clrMapOvr>
  <p:transition/>
  <p:extLst>
    <p:ext uri="{DCECCB84-F9BA-43D5-87BE-67443E8EF086}">
      <p15:sldGuideLst xmlns:p15="http://schemas.microsoft.com/office/powerpoint/2012/main">
        <p15:guide id="1" orient="horz" pos="127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w of Text &amp; Icon">
    <p:spTree>
      <p:nvGrpSpPr>
        <p:cNvPr id="1" name=""/>
        <p:cNvGrpSpPr/>
        <p:nvPr/>
      </p:nvGrpSpPr>
      <p:grpSpPr>
        <a:xfrm>
          <a:off x="0" y="0"/>
          <a:ext cx="0" cy="0"/>
          <a:chOff x="0" y="0"/>
          <a:chExt cx="0" cy="0"/>
        </a:xfrm>
      </p:grpSpPr>
      <p:sp>
        <p:nvSpPr>
          <p:cNvPr id="9" name="Rectangle 8"/>
          <p:cNvSpPr/>
          <p:nvPr userDrawn="1"/>
        </p:nvSpPr>
        <p:spPr>
          <a:xfrm>
            <a:off x="-23812" y="0"/>
            <a:ext cx="12215812" cy="1234909"/>
          </a:xfrm>
          <a:prstGeom prst="rect">
            <a:avLst/>
          </a:prstGeom>
          <a:gradFill>
            <a:gsLst>
              <a:gs pos="0">
                <a:srgbClr val="003D79">
                  <a:shade val="30000"/>
                  <a:satMod val="115000"/>
                </a:srgbClr>
              </a:gs>
              <a:gs pos="100000">
                <a:srgbClr val="0C619C"/>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userDrawn="1"/>
        </p:nvCxnSpPr>
        <p:spPr>
          <a:xfrm>
            <a:off x="454025" y="6421438"/>
            <a:ext cx="117379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10766" y="0"/>
            <a:ext cx="11325623" cy="1061889"/>
          </a:xfrm>
        </p:spPr>
        <p:txBody>
          <a:bodyPr/>
          <a:lstStyle>
            <a:lvl1pPr>
              <a:defRPr>
                <a:solidFill>
                  <a:schemeClr val="bg1"/>
                </a:solidFill>
                <a:latin typeface="Avenir Next LT Pro" panose="020B0504020202020204" pitchFamily="34" charset="0"/>
              </a:defRPr>
            </a:lvl1pPr>
          </a:lstStyle>
          <a:p>
            <a:r>
              <a:rPr lang="en-US"/>
              <a:t>Click to edit Master title style</a:t>
            </a:r>
          </a:p>
        </p:txBody>
      </p:sp>
      <p:sp>
        <p:nvSpPr>
          <p:cNvPr id="7" name="Footer Placeholder 4"/>
          <p:cNvSpPr>
            <a:spLocks noGrp="1"/>
          </p:cNvSpPr>
          <p:nvPr>
            <p:ph type="ftr" sz="quarter" idx="3"/>
          </p:nvPr>
        </p:nvSpPr>
        <p:spPr>
          <a:xfrm>
            <a:off x="407988" y="6424613"/>
            <a:ext cx="4114800" cy="365125"/>
          </a:xfrm>
          <a:prstGeom prst="rect">
            <a:avLst/>
          </a:prstGeom>
        </p:spPr>
        <p:txBody>
          <a:bodyPr anchor="ctr"/>
          <a:lstStyle>
            <a:lvl1pPr algn="l">
              <a:defRPr sz="1050" dirty="0" smtClean="0">
                <a:solidFill>
                  <a:srgbClr val="898989"/>
                </a:solidFill>
                <a:latin typeface="Avenir Next LT Pro" panose="020B0504020202020204" pitchFamily="34" charset="0"/>
              </a:defRPr>
            </a:lvl1pPr>
          </a:lstStyle>
          <a:p>
            <a:pPr>
              <a:defRPr/>
            </a:pPr>
            <a:r>
              <a:rPr lang="en-US"/>
              <a:t>INOV New Template (X.X.21) v1.0.0</a:t>
            </a:r>
          </a:p>
        </p:txBody>
      </p:sp>
      <p:sp>
        <p:nvSpPr>
          <p:cNvPr id="8" name="Text Box 3"/>
          <p:cNvSpPr txBox="1">
            <a:spLocks noChangeArrowheads="1"/>
          </p:cNvSpPr>
          <p:nvPr userDrawn="1"/>
        </p:nvSpPr>
        <p:spPr bwMode="auto">
          <a:xfrm>
            <a:off x="11353801" y="6429010"/>
            <a:ext cx="382588" cy="360727"/>
          </a:xfrm>
          <a:prstGeom prst="rect">
            <a:avLst/>
          </a:prstGeom>
          <a:noFill/>
          <a:ln w="12700">
            <a:noFill/>
            <a:miter lim="800000"/>
            <a:headEnd/>
            <a:tailEnd/>
          </a:ln>
          <a:effectLst/>
        </p:spPr>
        <p:txBody>
          <a:bodyPr vert="horz" wrap="none" lIns="64288" tIns="32144" rIns="64288" bIns="32144" numCol="1" rtlCol="0" anchor="ctr" anchorCtr="0" compatLnSpc="1">
            <a:prstTxWarp prst="textNoShape">
              <a:avLst/>
            </a:prstTxWarp>
          </a:bodyPr>
          <a:lstStyle>
            <a:defPPr>
              <a:defRPr lang="en-US"/>
            </a:defPPr>
            <a:lvl1pPr algn="ctr" rtl="0" eaLnBrk="1" fontAlgn="auto" hangingPunct="1">
              <a:spcBef>
                <a:spcPts val="0"/>
              </a:spcBef>
              <a:spcAft>
                <a:spcPts val="0"/>
              </a:spcAft>
              <a:defRPr sz="900" kern="1200">
                <a:solidFill>
                  <a:schemeClr val="tx1">
                    <a:lumMod val="75000"/>
                    <a:lumOff val="25000"/>
                  </a:schemeClr>
                </a:solidFill>
                <a:latin typeface="Arial" panose="020B0604020202020204" pitchFamily="34" charset="0"/>
                <a:ea typeface="+mn-ea"/>
                <a:cs typeface="Arial" panose="020B0604020202020204" pitchFamily="34" charset="0"/>
                <a:sym typeface="Calibri Bold"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94D65D6-CD88-49C3-86DF-299315145E23}" type="slidenum">
              <a:rPr lang="en-US" sz="1050" smtClean="0">
                <a:solidFill>
                  <a:srgbClr val="898989"/>
                </a:solidFill>
                <a:latin typeface="+mn-lt"/>
              </a:rPr>
              <a:pPr>
                <a:defRPr/>
              </a:pPr>
              <a:t>‹#›</a:t>
            </a:fld>
            <a:endParaRPr lang="en-US" sz="1050">
              <a:solidFill>
                <a:srgbClr val="898989"/>
              </a:solidFill>
              <a:latin typeface="+mn-lt"/>
            </a:endParaRPr>
          </a:p>
        </p:txBody>
      </p:sp>
      <p:sp>
        <p:nvSpPr>
          <p:cNvPr id="11" name="Text Placeholder 6">
            <a:extLst>
              <a:ext uri="{FF2B5EF4-FFF2-40B4-BE49-F238E27FC236}">
                <a16:creationId xmlns:a16="http://schemas.microsoft.com/office/drawing/2014/main" id="{473F2048-F861-49F7-ABA2-37F7B1AE9798}"/>
              </a:ext>
            </a:extLst>
          </p:cNvPr>
          <p:cNvSpPr>
            <a:spLocks noGrp="1"/>
          </p:cNvSpPr>
          <p:nvPr>
            <p:ph type="body" sz="quarter" idx="15"/>
          </p:nvPr>
        </p:nvSpPr>
        <p:spPr>
          <a:xfrm>
            <a:off x="1581147" y="1400538"/>
            <a:ext cx="10155239" cy="923274"/>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2" name="Picture Placeholder 2">
            <a:extLst>
              <a:ext uri="{FF2B5EF4-FFF2-40B4-BE49-F238E27FC236}">
                <a16:creationId xmlns:a16="http://schemas.microsoft.com/office/drawing/2014/main" id="{BAC1FA3B-6119-4804-BC76-1211B63241A7}"/>
              </a:ext>
            </a:extLst>
          </p:cNvPr>
          <p:cNvSpPr>
            <a:spLocks noGrp="1"/>
          </p:cNvSpPr>
          <p:nvPr>
            <p:ph type="pic" sz="quarter" idx="18"/>
          </p:nvPr>
        </p:nvSpPr>
        <p:spPr>
          <a:xfrm>
            <a:off x="407988" y="1400537"/>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261CB2D5-AC9E-4F2D-AADC-D6BF672E8AE1}"/>
              </a:ext>
            </a:extLst>
          </p:cNvPr>
          <p:cNvSpPr>
            <a:spLocks noGrp="1"/>
          </p:cNvSpPr>
          <p:nvPr>
            <p:ph type="pic" sz="quarter" idx="19"/>
          </p:nvPr>
        </p:nvSpPr>
        <p:spPr>
          <a:xfrm>
            <a:off x="407987" y="2711203"/>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AFEB4CDF-15CE-4DAA-8765-09F78179CA2D}"/>
              </a:ext>
            </a:extLst>
          </p:cNvPr>
          <p:cNvSpPr>
            <a:spLocks noGrp="1"/>
          </p:cNvSpPr>
          <p:nvPr>
            <p:ph type="pic" sz="quarter" idx="20"/>
          </p:nvPr>
        </p:nvSpPr>
        <p:spPr>
          <a:xfrm>
            <a:off x="407986" y="4021869"/>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7E341500-15AA-4159-8ACA-7F545BEC0240}"/>
              </a:ext>
            </a:extLst>
          </p:cNvPr>
          <p:cNvSpPr>
            <a:spLocks noGrp="1"/>
          </p:cNvSpPr>
          <p:nvPr>
            <p:ph type="pic" sz="quarter" idx="21"/>
          </p:nvPr>
        </p:nvSpPr>
        <p:spPr>
          <a:xfrm>
            <a:off x="407985" y="5332535"/>
            <a:ext cx="948671" cy="923275"/>
          </a:xfrm>
          <a:prstGeom prst="rect">
            <a:avLst/>
          </a:prstGeom>
        </p:spPr>
        <p:txBody>
          <a:bodyPr/>
          <a:lstStyle>
            <a:lvl1pPr marL="0" indent="0" algn="ctr">
              <a:buNone/>
              <a:defRPr sz="1050">
                <a:solidFill>
                  <a:schemeClr val="tx1">
                    <a:lumMod val="65000"/>
                    <a:lumOff val="35000"/>
                  </a:schemeClr>
                </a:solidFill>
                <a:latin typeface="Avenir Next LT Pro" panose="020B0504020202020204" pitchFamily="34" charset="0"/>
              </a:defRPr>
            </a:lvl1pPr>
          </a:lstStyle>
          <a:p>
            <a:r>
              <a:rPr lang="en-US"/>
              <a:t>Click icon to add picture</a:t>
            </a:r>
          </a:p>
        </p:txBody>
      </p:sp>
      <p:sp>
        <p:nvSpPr>
          <p:cNvPr id="16" name="Text Placeholder 6">
            <a:extLst>
              <a:ext uri="{FF2B5EF4-FFF2-40B4-BE49-F238E27FC236}">
                <a16:creationId xmlns:a16="http://schemas.microsoft.com/office/drawing/2014/main" id="{89F391FE-9740-4381-BBD0-796C8860BAD0}"/>
              </a:ext>
            </a:extLst>
          </p:cNvPr>
          <p:cNvSpPr>
            <a:spLocks noGrp="1"/>
          </p:cNvSpPr>
          <p:nvPr>
            <p:ph type="body" sz="quarter" idx="22"/>
          </p:nvPr>
        </p:nvSpPr>
        <p:spPr>
          <a:xfrm>
            <a:off x="1581147" y="2711207"/>
            <a:ext cx="10155239"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7" name="Text Placeholder 6">
            <a:extLst>
              <a:ext uri="{FF2B5EF4-FFF2-40B4-BE49-F238E27FC236}">
                <a16:creationId xmlns:a16="http://schemas.microsoft.com/office/drawing/2014/main" id="{D86320EC-8A7B-4989-BADE-E57C741A4661}"/>
              </a:ext>
            </a:extLst>
          </p:cNvPr>
          <p:cNvSpPr>
            <a:spLocks noGrp="1"/>
          </p:cNvSpPr>
          <p:nvPr>
            <p:ph type="body" sz="quarter" idx="23"/>
          </p:nvPr>
        </p:nvSpPr>
        <p:spPr>
          <a:xfrm>
            <a:off x="1581147" y="4021873"/>
            <a:ext cx="10155239"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
        <p:nvSpPr>
          <p:cNvPr id="18" name="Text Placeholder 6">
            <a:extLst>
              <a:ext uri="{FF2B5EF4-FFF2-40B4-BE49-F238E27FC236}">
                <a16:creationId xmlns:a16="http://schemas.microsoft.com/office/drawing/2014/main" id="{8845BC6C-3BDA-48A4-AC5E-A3CE854A4C19}"/>
              </a:ext>
            </a:extLst>
          </p:cNvPr>
          <p:cNvSpPr>
            <a:spLocks noGrp="1"/>
          </p:cNvSpPr>
          <p:nvPr>
            <p:ph type="body" sz="quarter" idx="24"/>
          </p:nvPr>
        </p:nvSpPr>
        <p:spPr>
          <a:xfrm>
            <a:off x="1581147" y="5332539"/>
            <a:ext cx="10155239" cy="923271"/>
          </a:xfrm>
          <a:prstGeom prst="rect">
            <a:avLst/>
          </a:prstGeom>
        </p:spPr>
        <p:txBody>
          <a:bodyPr lIns="64288" tIns="32144" rIns="64288" bIns="32144"/>
          <a:lstStyle>
            <a:lvl1pPr marL="0" indent="0" algn="just">
              <a:lnSpc>
                <a:spcPct val="100000"/>
              </a:lnSpc>
              <a:spcBef>
                <a:spcPts val="844"/>
              </a:spcBef>
              <a:buClr>
                <a:schemeClr val="accent2"/>
              </a:buClr>
              <a:buSzPct val="100000"/>
              <a:buFont typeface="Calibri" pitchFamily="34" charset="0"/>
              <a:buNone/>
              <a:defRPr sz="1600">
                <a:solidFill>
                  <a:schemeClr val="tx1">
                    <a:lumMod val="65000"/>
                    <a:lumOff val="35000"/>
                  </a:schemeClr>
                </a:solidFill>
                <a:latin typeface="Avenir Next LT Pro" panose="020B0504020202020204" pitchFamily="34" charset="0"/>
                <a:cs typeface="DokChampa" panose="020B0604020202020204" pitchFamily="34" charset="-34"/>
              </a:defRPr>
            </a:lvl1pPr>
            <a:lvl2pPr marL="482161" indent="-235500">
              <a:lnSpc>
                <a:spcPct val="100000"/>
              </a:lnSpc>
              <a:spcBef>
                <a:spcPts val="844"/>
              </a:spcBef>
              <a:buClr>
                <a:schemeClr val="accent2"/>
              </a:buClr>
              <a:buSzPct val="100000"/>
              <a:buFont typeface="Calibri" pitchFamily="34" charset="0"/>
              <a:buChar char="–"/>
              <a:defRPr sz="2000"/>
            </a:lvl2pPr>
            <a:lvl3pPr marL="683062" indent="-200901">
              <a:lnSpc>
                <a:spcPct val="100000"/>
              </a:lnSpc>
              <a:spcBef>
                <a:spcPts val="844"/>
              </a:spcBef>
              <a:buClr>
                <a:schemeClr val="accent2"/>
              </a:buClr>
              <a:buSzPct val="100000"/>
              <a:buFont typeface="Arial" pitchFamily="34" charset="0"/>
              <a:buChar char="•"/>
              <a:defRPr sz="1700"/>
            </a:lvl3pPr>
            <a:lvl4pPr marL="917446" indent="-223222">
              <a:lnSpc>
                <a:spcPct val="100000"/>
              </a:lnSpc>
              <a:spcBef>
                <a:spcPts val="844"/>
              </a:spcBef>
              <a:buClr>
                <a:schemeClr val="accent2"/>
              </a:buClr>
              <a:buSzPct val="100000"/>
              <a:buFont typeface="Calibri" pitchFamily="34" charset="0"/>
              <a:buChar char="–"/>
              <a:defRPr sz="1400"/>
            </a:lvl4pPr>
            <a:lvl5pPr marL="1169687" indent="-223222">
              <a:lnSpc>
                <a:spcPct val="100000"/>
              </a:lnSpc>
              <a:spcBef>
                <a:spcPts val="844"/>
              </a:spcBef>
              <a:buClr>
                <a:schemeClr val="accent2"/>
              </a:buClr>
              <a:buSzPct val="100000"/>
              <a:buFont typeface="Arial" pitchFamily="34" charset="0"/>
              <a:buChar char="•"/>
              <a:defRPr sz="1300"/>
            </a:lvl5pPr>
            <a:lvl6pPr marL="1406304" indent="-223222">
              <a:buClr>
                <a:schemeClr val="accent2"/>
              </a:buClr>
              <a:buSzPct val="100000"/>
              <a:buFont typeface="Calibri" pitchFamily="34" charset="0"/>
              <a:buChar char="–"/>
              <a:defRPr sz="1100"/>
            </a:lvl6pPr>
            <a:lvl7pPr>
              <a:buClr>
                <a:schemeClr val="accent2"/>
              </a:buClr>
              <a:buSzPct val="100000"/>
              <a:defRPr sz="1100"/>
            </a:lvl7pPr>
            <a:lvl8pPr>
              <a:buClr>
                <a:schemeClr val="accent2"/>
              </a:buClr>
              <a:buSzPct val="100000"/>
              <a:buFont typeface="Calibri" pitchFamily="34" charset="0"/>
              <a:buChar char="–"/>
              <a:defRPr sz="1100"/>
            </a:lvl8pPr>
            <a:lvl9pPr>
              <a:buClr>
                <a:schemeClr val="accent2"/>
              </a:buClr>
              <a:buSzPct val="100000"/>
              <a:buFont typeface="Arial" pitchFamily="34" charset="0"/>
              <a:buNone/>
              <a:defRPr sz="1100"/>
            </a:lvl9pPr>
          </a:lstStyle>
          <a:p>
            <a:pPr lvl="0"/>
            <a:r>
              <a:rPr lang="en-US"/>
              <a:t>Click to edit Master text styles</a:t>
            </a:r>
          </a:p>
        </p:txBody>
      </p:sp>
    </p:spTree>
    <p:extLst>
      <p:ext uri="{BB962C8B-B14F-4D97-AF65-F5344CB8AC3E}">
        <p14:creationId xmlns:p14="http://schemas.microsoft.com/office/powerpoint/2010/main" val="251477367"/>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4" name="Title Placeholder 9"/>
          <p:cNvSpPr>
            <a:spLocks noGrp="1"/>
          </p:cNvSpPr>
          <p:nvPr>
            <p:ph type="title"/>
          </p:nvPr>
        </p:nvSpPr>
        <p:spPr bwMode="auto">
          <a:xfrm>
            <a:off x="410767" y="162223"/>
            <a:ext cx="11316946" cy="899666"/>
          </a:xfrm>
          <a:prstGeom prst="rect">
            <a:avLst/>
          </a:prstGeom>
          <a:noFill/>
          <a:ln w="9525">
            <a:noFill/>
            <a:miter lim="800000"/>
            <a:headEnd/>
            <a:tailEnd/>
          </a:ln>
        </p:spPr>
        <p:txBody>
          <a:bodyPr vert="horz" wrap="square" lIns="64288" tIns="32144" rIns="64288" bIns="32144" numCol="1" anchor="b" anchorCtr="0" compatLnSpc="1">
            <a:prstTxWarp prst="textNoShape">
              <a:avLst/>
            </a:prstTxWarp>
          </a:bodyPr>
          <a:lstStyle/>
          <a:p>
            <a:pPr lvl="0"/>
            <a:r>
              <a:rPr lang="en-US"/>
              <a:t>Click to edit Master title</a:t>
            </a:r>
          </a:p>
        </p:txBody>
      </p:sp>
    </p:spTree>
    <p:extLst>
      <p:ext uri="{BB962C8B-B14F-4D97-AF65-F5344CB8AC3E}">
        <p14:creationId xmlns:p14="http://schemas.microsoft.com/office/powerpoint/2010/main" val="2029894058"/>
      </p:ext>
    </p:extLst>
  </p:cSld>
  <p:clrMap bg1="lt1" tx1="dk1" bg2="lt2" tx2="dk2" accent1="accent1" accent2="accent2" accent3="accent3" accent4="accent4" accent5="accent5" accent6="accent6" hlink="hlink" folHlink="folHlink"/>
  <p:sldLayoutIdLst>
    <p:sldLayoutId id="2147483676" r:id="rId1"/>
    <p:sldLayoutId id="2147483687" r:id="rId2"/>
    <p:sldLayoutId id="2147483682" r:id="rId3"/>
    <p:sldLayoutId id="2147483684" r:id="rId4"/>
    <p:sldLayoutId id="2147483659" r:id="rId5"/>
    <p:sldLayoutId id="2147483675" r:id="rId6"/>
    <p:sldLayoutId id="2147483668" r:id="rId7"/>
    <p:sldLayoutId id="2147483695" r:id="rId8"/>
    <p:sldLayoutId id="2147483686" r:id="rId9"/>
    <p:sldLayoutId id="2147483692" r:id="rId10"/>
    <p:sldLayoutId id="2147483673" r:id="rId11"/>
    <p:sldLayoutId id="2147483674" r:id="rId12"/>
    <p:sldLayoutId id="2147483694" r:id="rId13"/>
    <p:sldLayoutId id="2147483685" r:id="rId14"/>
    <p:sldLayoutId id="2147483669" r:id="rId15"/>
    <p:sldLayoutId id="2147483678" r:id="rId16"/>
    <p:sldLayoutId id="2147483683" r:id="rId17"/>
    <p:sldLayoutId id="2147483691" r:id="rId18"/>
    <p:sldLayoutId id="2147483690" r:id="rId19"/>
    <p:sldLayoutId id="2147483689" r:id="rId20"/>
    <p:sldLayoutId id="2147483693" r:id="rId21"/>
    <p:sldLayoutId id="2147483680" r:id="rId22"/>
    <p:sldLayoutId id="2147483703" r:id="rId23"/>
    <p:sldLayoutId id="2147483705" r:id="rId24"/>
    <p:sldLayoutId id="2147483697" r:id="rId25"/>
    <p:sldLayoutId id="2147483698" r:id="rId26"/>
    <p:sldLayoutId id="2147483701" r:id="rId27"/>
    <p:sldLayoutId id="2147483700" r:id="rId28"/>
    <p:sldLayoutId id="2147483702" r:id="rId29"/>
    <p:sldLayoutId id="2147483704"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681" r:id="rId47"/>
    <p:sldLayoutId id="2147483696" r:id="rId48"/>
  </p:sldLayoutIdLst>
  <p:transition/>
  <p:hf sldNum="0" hdr="0" ftr="0" dt="0"/>
  <p:txStyles>
    <p:titleStyle>
      <a:lvl1pPr algn="l" rtl="0" eaLnBrk="1" fontAlgn="base" hangingPunct="1">
        <a:spcBef>
          <a:spcPct val="0"/>
        </a:spcBef>
        <a:spcAft>
          <a:spcPct val="0"/>
        </a:spcAft>
        <a:defRPr sz="4000" b="0">
          <a:solidFill>
            <a:schemeClr val="tx1">
              <a:lumMod val="65000"/>
              <a:lumOff val="35000"/>
            </a:schemeClr>
          </a:solidFill>
          <a:latin typeface="DokChampa" panose="020B0604020202020204" pitchFamily="34" charset="-34"/>
          <a:ea typeface="+mj-ea"/>
          <a:cs typeface="DokChampa" panose="020B0604020202020204" pitchFamily="34" charset="-34"/>
        </a:defRPr>
      </a:lvl1pPr>
      <a:lvl2pPr algn="l" rtl="0" eaLnBrk="1" fontAlgn="base" hangingPunct="1">
        <a:spcBef>
          <a:spcPct val="0"/>
        </a:spcBef>
        <a:spcAft>
          <a:spcPct val="0"/>
        </a:spcAft>
        <a:defRPr sz="2500" b="1">
          <a:solidFill>
            <a:srgbClr val="002F63"/>
          </a:solidFill>
          <a:latin typeface="Garamond" charset="0"/>
          <a:ea typeface="ヒラギノ角ゴ ProN W6" charset="-128"/>
          <a:cs typeface="ヒラギノ角ゴ ProN W6" charset="-128"/>
        </a:defRPr>
      </a:lvl2pPr>
      <a:lvl3pPr algn="l" rtl="0" eaLnBrk="1" fontAlgn="base" hangingPunct="1">
        <a:spcBef>
          <a:spcPct val="0"/>
        </a:spcBef>
        <a:spcAft>
          <a:spcPct val="0"/>
        </a:spcAft>
        <a:defRPr sz="2500" b="1">
          <a:solidFill>
            <a:srgbClr val="002F63"/>
          </a:solidFill>
          <a:latin typeface="Garamond" charset="0"/>
          <a:ea typeface="ヒラギノ角ゴ ProN W6" charset="-128"/>
          <a:cs typeface="ヒラギノ角ゴ ProN W6" charset="-128"/>
        </a:defRPr>
      </a:lvl3pPr>
      <a:lvl4pPr algn="l" rtl="0" eaLnBrk="1" fontAlgn="base" hangingPunct="1">
        <a:spcBef>
          <a:spcPct val="0"/>
        </a:spcBef>
        <a:spcAft>
          <a:spcPct val="0"/>
        </a:spcAft>
        <a:defRPr sz="2500" b="1">
          <a:solidFill>
            <a:srgbClr val="002F63"/>
          </a:solidFill>
          <a:latin typeface="Garamond" charset="0"/>
          <a:ea typeface="ヒラギノ角ゴ ProN W6" charset="-128"/>
          <a:cs typeface="ヒラギノ角ゴ ProN W6" charset="-128"/>
        </a:defRPr>
      </a:lvl4pPr>
      <a:lvl5pPr algn="l" rtl="0" eaLnBrk="1" fontAlgn="base" hangingPunct="1">
        <a:spcBef>
          <a:spcPct val="0"/>
        </a:spcBef>
        <a:spcAft>
          <a:spcPct val="0"/>
        </a:spcAft>
        <a:defRPr sz="2500" b="1">
          <a:solidFill>
            <a:srgbClr val="002F63"/>
          </a:solidFill>
          <a:latin typeface="Garamond" charset="0"/>
          <a:ea typeface="ヒラギノ角ゴ ProN W6" charset="-128"/>
          <a:cs typeface="ヒラギノ角ゴ ProN W6" charset="-128"/>
        </a:defRPr>
      </a:lvl5pPr>
      <a:lvl6pPr marL="321440" algn="l" rtl="0" eaLnBrk="1" fontAlgn="base" hangingPunct="1">
        <a:spcBef>
          <a:spcPct val="0"/>
        </a:spcBef>
        <a:spcAft>
          <a:spcPct val="0"/>
        </a:spcAft>
        <a:defRPr sz="2500" b="1">
          <a:solidFill>
            <a:srgbClr val="002F63"/>
          </a:solidFill>
          <a:latin typeface="Garamond" charset="0"/>
          <a:ea typeface="ヒラギノ角ゴ ProN W6" charset="-128"/>
          <a:cs typeface="ヒラギノ角ゴ ProN W6" charset="-128"/>
        </a:defRPr>
      </a:lvl6pPr>
      <a:lvl7pPr marL="642882" algn="l" rtl="0" eaLnBrk="1" fontAlgn="base" hangingPunct="1">
        <a:spcBef>
          <a:spcPct val="0"/>
        </a:spcBef>
        <a:spcAft>
          <a:spcPct val="0"/>
        </a:spcAft>
        <a:defRPr sz="2500" b="1">
          <a:solidFill>
            <a:srgbClr val="002F63"/>
          </a:solidFill>
          <a:latin typeface="Garamond" charset="0"/>
          <a:ea typeface="ヒラギノ角ゴ ProN W6" charset="-128"/>
          <a:cs typeface="ヒラギノ角ゴ ProN W6" charset="-128"/>
        </a:defRPr>
      </a:lvl7pPr>
      <a:lvl8pPr marL="964323" algn="l" rtl="0" eaLnBrk="1" fontAlgn="base" hangingPunct="1">
        <a:spcBef>
          <a:spcPct val="0"/>
        </a:spcBef>
        <a:spcAft>
          <a:spcPct val="0"/>
        </a:spcAft>
        <a:defRPr sz="2500" b="1">
          <a:solidFill>
            <a:srgbClr val="002F63"/>
          </a:solidFill>
          <a:latin typeface="Garamond" charset="0"/>
          <a:ea typeface="ヒラギノ角ゴ ProN W6" charset="-128"/>
          <a:cs typeface="ヒラギノ角ゴ ProN W6" charset="-128"/>
        </a:defRPr>
      </a:lvl8pPr>
      <a:lvl9pPr marL="1285763" algn="l" rtl="0" eaLnBrk="1" fontAlgn="base" hangingPunct="1">
        <a:spcBef>
          <a:spcPct val="0"/>
        </a:spcBef>
        <a:spcAft>
          <a:spcPct val="0"/>
        </a:spcAft>
        <a:defRPr sz="2500" b="1">
          <a:solidFill>
            <a:srgbClr val="002F63"/>
          </a:solidFill>
          <a:latin typeface="Garamond" charset="0"/>
          <a:ea typeface="ヒラギノ角ゴ ProN W6" charset="-128"/>
          <a:cs typeface="ヒラギノ角ゴ ProN W6" charset="-128"/>
        </a:defRPr>
      </a:lvl9pPr>
    </p:titleStyle>
    <p:bodyStyle>
      <a:lvl1pPr marL="223222" indent="-223222" algn="l" rtl="0" eaLnBrk="1" fontAlgn="base" hangingPunct="1">
        <a:lnSpc>
          <a:spcPct val="40000"/>
        </a:lnSpc>
        <a:spcBef>
          <a:spcPts val="1687"/>
        </a:spcBef>
        <a:spcAft>
          <a:spcPct val="0"/>
        </a:spcAft>
        <a:buSzPct val="58000"/>
        <a:buChar char="•"/>
        <a:defRPr sz="1700">
          <a:solidFill>
            <a:schemeClr val="tx1"/>
          </a:solidFill>
          <a:latin typeface="+mn-lt"/>
          <a:ea typeface="+mn-ea"/>
          <a:cs typeface="+mn-cs"/>
          <a:sym typeface="Calibri" pitchFamily="34" charset="0"/>
        </a:defRPr>
      </a:lvl1pPr>
      <a:lvl2pPr marL="366085" indent="-223222" algn="l" rtl="0" eaLnBrk="1" fontAlgn="base" hangingPunct="1">
        <a:lnSpc>
          <a:spcPct val="40000"/>
        </a:lnSpc>
        <a:spcBef>
          <a:spcPts val="1687"/>
        </a:spcBef>
        <a:spcAft>
          <a:spcPct val="0"/>
        </a:spcAft>
        <a:buSzPct val="58000"/>
        <a:buChar char="•"/>
        <a:defRPr sz="1700">
          <a:solidFill>
            <a:schemeClr val="tx1"/>
          </a:solidFill>
          <a:latin typeface="+mn-lt"/>
          <a:ea typeface="+mn-ea"/>
          <a:cs typeface="+mn-cs"/>
          <a:sym typeface="Calibri" pitchFamily="34" charset="0"/>
        </a:defRPr>
      </a:lvl2pPr>
      <a:lvl3pPr marL="544664" indent="-223222" algn="l" rtl="0" eaLnBrk="1" fontAlgn="base" hangingPunct="1">
        <a:lnSpc>
          <a:spcPct val="40000"/>
        </a:lnSpc>
        <a:spcBef>
          <a:spcPts val="1687"/>
        </a:spcBef>
        <a:spcAft>
          <a:spcPct val="0"/>
        </a:spcAft>
        <a:buSzPct val="58000"/>
        <a:buChar char="•"/>
        <a:defRPr sz="1700">
          <a:solidFill>
            <a:schemeClr val="tx1"/>
          </a:solidFill>
          <a:latin typeface="+mn-lt"/>
          <a:ea typeface="+mn-ea"/>
          <a:cs typeface="+mn-cs"/>
          <a:sym typeface="Calibri" pitchFamily="34" charset="0"/>
        </a:defRPr>
      </a:lvl3pPr>
      <a:lvl4pPr marL="723242" indent="-223222" algn="l" rtl="0" eaLnBrk="1" fontAlgn="base" hangingPunct="1">
        <a:lnSpc>
          <a:spcPct val="40000"/>
        </a:lnSpc>
        <a:spcBef>
          <a:spcPts val="1687"/>
        </a:spcBef>
        <a:spcAft>
          <a:spcPct val="0"/>
        </a:spcAft>
        <a:buSzPct val="58000"/>
        <a:buChar char="•"/>
        <a:defRPr sz="1700">
          <a:solidFill>
            <a:schemeClr val="tx1"/>
          </a:solidFill>
          <a:latin typeface="+mn-lt"/>
          <a:ea typeface="+mn-ea"/>
          <a:cs typeface="+mn-cs"/>
          <a:sym typeface="Calibri" pitchFamily="34" charset="0"/>
        </a:defRPr>
      </a:lvl4pPr>
      <a:lvl5pPr marL="901820" indent="-223222" algn="l" rtl="0" eaLnBrk="1" fontAlgn="base" hangingPunct="1">
        <a:lnSpc>
          <a:spcPct val="40000"/>
        </a:lnSpc>
        <a:spcBef>
          <a:spcPts val="1687"/>
        </a:spcBef>
        <a:spcAft>
          <a:spcPct val="0"/>
        </a:spcAft>
        <a:buSzPct val="58000"/>
        <a:buChar char="•"/>
        <a:defRPr sz="1700">
          <a:solidFill>
            <a:schemeClr val="tx1"/>
          </a:solidFill>
          <a:latin typeface="+mn-lt"/>
          <a:ea typeface="+mn-ea"/>
          <a:cs typeface="+mn-cs"/>
          <a:sym typeface="Calibri" pitchFamily="34" charset="0"/>
        </a:defRPr>
      </a:lvl5pPr>
      <a:lvl6pPr marL="1223261" indent="-223222" algn="l" rtl="0" eaLnBrk="1" fontAlgn="base" hangingPunct="1">
        <a:lnSpc>
          <a:spcPct val="40000"/>
        </a:lnSpc>
        <a:spcBef>
          <a:spcPts val="1687"/>
        </a:spcBef>
        <a:spcAft>
          <a:spcPct val="0"/>
        </a:spcAft>
        <a:buSzPct val="58000"/>
        <a:buChar char="•"/>
        <a:defRPr sz="1700">
          <a:solidFill>
            <a:schemeClr val="tx1"/>
          </a:solidFill>
          <a:latin typeface="+mn-lt"/>
          <a:ea typeface="+mn-ea"/>
          <a:cs typeface="+mn-cs"/>
          <a:sym typeface="Calibri" charset="0"/>
        </a:defRPr>
      </a:lvl6pPr>
      <a:lvl7pPr marL="1544702" indent="-223222" algn="l" rtl="0" eaLnBrk="1" fontAlgn="base" hangingPunct="1">
        <a:lnSpc>
          <a:spcPct val="40000"/>
        </a:lnSpc>
        <a:spcBef>
          <a:spcPts val="1687"/>
        </a:spcBef>
        <a:spcAft>
          <a:spcPct val="0"/>
        </a:spcAft>
        <a:buSzPct val="58000"/>
        <a:buChar char="•"/>
        <a:defRPr sz="1700">
          <a:solidFill>
            <a:schemeClr val="tx1"/>
          </a:solidFill>
          <a:latin typeface="+mn-lt"/>
          <a:ea typeface="+mn-ea"/>
          <a:cs typeface="+mn-cs"/>
          <a:sym typeface="Calibri" charset="0"/>
        </a:defRPr>
      </a:lvl7pPr>
      <a:lvl8pPr marL="1866143" indent="-223222" algn="l" rtl="0" eaLnBrk="1" fontAlgn="base" hangingPunct="1">
        <a:lnSpc>
          <a:spcPct val="40000"/>
        </a:lnSpc>
        <a:spcBef>
          <a:spcPts val="1687"/>
        </a:spcBef>
        <a:spcAft>
          <a:spcPct val="0"/>
        </a:spcAft>
        <a:buSzPct val="58000"/>
        <a:buChar char="•"/>
        <a:defRPr sz="1700">
          <a:solidFill>
            <a:schemeClr val="tx1"/>
          </a:solidFill>
          <a:latin typeface="+mn-lt"/>
          <a:ea typeface="+mn-ea"/>
          <a:cs typeface="+mn-cs"/>
          <a:sym typeface="Calibri" charset="0"/>
        </a:defRPr>
      </a:lvl8pPr>
      <a:lvl9pPr marL="2187584" indent="-223222" algn="l" rtl="0" eaLnBrk="1" fontAlgn="base" hangingPunct="1">
        <a:lnSpc>
          <a:spcPct val="40000"/>
        </a:lnSpc>
        <a:spcBef>
          <a:spcPts val="1687"/>
        </a:spcBef>
        <a:spcAft>
          <a:spcPct val="0"/>
        </a:spcAft>
        <a:buSzPct val="58000"/>
        <a:buChar char="•"/>
        <a:defRPr sz="1700">
          <a:solidFill>
            <a:schemeClr val="tx1"/>
          </a:solidFill>
          <a:latin typeface="+mn-lt"/>
          <a:ea typeface="+mn-ea"/>
          <a:cs typeface="+mn-cs"/>
          <a:sym typeface="Calibri"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journals.lww.com/ajnonline/Fulltext/2020/02000/Restoring_a_Burned_Out_Workforce.16.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73722F2-B32F-46D9-90AC-AB72F6CDE8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 r="3887"/>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11179474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3"/>
          </p:nvPr>
        </p:nvSpPr>
        <p:spPr/>
        <p:txBody>
          <a:bodyPr/>
          <a:lstStyle/>
          <a:p>
            <a:r>
              <a:rPr lang="en-US"/>
              <a:t>Control labor costs.</a:t>
            </a:r>
          </a:p>
        </p:txBody>
      </p:sp>
      <p:sp>
        <p:nvSpPr>
          <p:cNvPr id="3" name="Title 2"/>
          <p:cNvSpPr>
            <a:spLocks noGrp="1"/>
          </p:cNvSpPr>
          <p:nvPr>
            <p:ph type="title"/>
          </p:nvPr>
        </p:nvSpPr>
        <p:spPr/>
        <p:txBody>
          <a:bodyPr/>
          <a:lstStyle/>
          <a:p>
            <a:r>
              <a:rPr lang="en-US"/>
              <a:t>Financial Dashboards</a:t>
            </a:r>
          </a:p>
        </p:txBody>
      </p:sp>
      <p:sp>
        <p:nvSpPr>
          <p:cNvPr id="4" name="Text Placeholder 3"/>
          <p:cNvSpPr>
            <a:spLocks noGrp="1"/>
          </p:cNvSpPr>
          <p:nvPr>
            <p:ph type="body" sz="quarter" idx="15"/>
          </p:nvPr>
        </p:nvSpPr>
        <p:spPr/>
        <p:txBody>
          <a:bodyPr/>
          <a:lstStyle/>
          <a:p>
            <a:pPr algn="l"/>
            <a:r>
              <a:rPr lang="en-US"/>
              <a:t>The Staffing Insights module helps you manage budgets and productivity so you can protect your bottom line.</a:t>
            </a:r>
          </a:p>
        </p:txBody>
      </p:sp>
      <p:pic>
        <p:nvPicPr>
          <p:cNvPr id="14" name="Picture Placeholder 13"/>
          <p:cNvPicPr>
            <a:picLocks noGrp="1" noChangeAspect="1"/>
          </p:cNvPicPr>
          <p:nvPr>
            <p:ph type="pic" sz="quarter" idx="22"/>
          </p:nvPr>
        </p:nvPicPr>
        <p:blipFill>
          <a:blip r:embed="rId2"/>
          <a:srcRect t="9951" b="9951"/>
          <a:stretch>
            <a:fillRect/>
          </a:stretch>
        </p:blipFill>
        <p:spPr>
          <a:prstGeom prst="rect">
            <a:avLst/>
          </a:prstGeom>
        </p:spPr>
      </p:pic>
      <p:sp>
        <p:nvSpPr>
          <p:cNvPr id="7" name="Text Placeholder 6"/>
          <p:cNvSpPr>
            <a:spLocks noGrp="1"/>
          </p:cNvSpPr>
          <p:nvPr>
            <p:ph type="body" sz="quarter" idx="24"/>
          </p:nvPr>
        </p:nvSpPr>
        <p:spPr/>
        <p:txBody>
          <a:bodyPr/>
          <a:lstStyle/>
          <a:p>
            <a:r>
              <a:rPr lang="en-US"/>
              <a:t>Configurable tiles – choose only the ones you want to see.</a:t>
            </a:r>
          </a:p>
        </p:txBody>
      </p:sp>
      <p:sp>
        <p:nvSpPr>
          <p:cNvPr id="8" name="Text Placeholder 7"/>
          <p:cNvSpPr>
            <a:spLocks noGrp="1"/>
          </p:cNvSpPr>
          <p:nvPr>
            <p:ph type="body" sz="quarter" idx="25"/>
          </p:nvPr>
        </p:nvSpPr>
        <p:spPr/>
        <p:txBody>
          <a:bodyPr/>
          <a:lstStyle/>
          <a:p>
            <a:r>
              <a:rPr lang="en-US"/>
              <a:t>See across the whole enterprise, drill down into a facility and dig deeper into specific departments.</a:t>
            </a:r>
          </a:p>
        </p:txBody>
      </p:sp>
      <p:sp>
        <p:nvSpPr>
          <p:cNvPr id="9" name="Text Placeholder 8"/>
          <p:cNvSpPr>
            <a:spLocks noGrp="1"/>
          </p:cNvSpPr>
          <p:nvPr>
            <p:ph type="body" sz="quarter" idx="26"/>
          </p:nvPr>
        </p:nvSpPr>
        <p:spPr/>
        <p:txBody>
          <a:bodyPr/>
          <a:lstStyle/>
          <a:p>
            <a:r>
              <a:rPr lang="en-US"/>
              <a:t>Avoid overtime.</a:t>
            </a:r>
          </a:p>
        </p:txBody>
      </p:sp>
      <p:sp>
        <p:nvSpPr>
          <p:cNvPr id="10" name="Text Placeholder 9"/>
          <p:cNvSpPr>
            <a:spLocks noGrp="1"/>
          </p:cNvSpPr>
          <p:nvPr>
            <p:ph type="body" sz="quarter" idx="28"/>
          </p:nvPr>
        </p:nvSpPr>
        <p:spPr/>
        <p:txBody>
          <a:bodyPr/>
          <a:lstStyle/>
          <a:p>
            <a:r>
              <a:rPr lang="en-US"/>
              <a:t>4</a:t>
            </a:r>
          </a:p>
        </p:txBody>
      </p:sp>
      <p:sp>
        <p:nvSpPr>
          <p:cNvPr id="11" name="Text Placeholder 10"/>
          <p:cNvSpPr>
            <a:spLocks noGrp="1"/>
          </p:cNvSpPr>
          <p:nvPr>
            <p:ph type="body" sz="quarter" idx="29"/>
          </p:nvPr>
        </p:nvSpPr>
        <p:spPr/>
        <p:txBody>
          <a:bodyPr/>
          <a:lstStyle/>
          <a:p>
            <a:r>
              <a:rPr lang="en-US"/>
              <a:t>2</a:t>
            </a:r>
          </a:p>
        </p:txBody>
      </p:sp>
      <p:sp>
        <p:nvSpPr>
          <p:cNvPr id="12" name="Text Placeholder 11"/>
          <p:cNvSpPr>
            <a:spLocks noGrp="1"/>
          </p:cNvSpPr>
          <p:nvPr>
            <p:ph type="body" sz="quarter" idx="30"/>
          </p:nvPr>
        </p:nvSpPr>
        <p:spPr/>
        <p:txBody>
          <a:bodyPr/>
          <a:lstStyle/>
          <a:p>
            <a:r>
              <a:rPr lang="en-US"/>
              <a:t>3</a:t>
            </a:r>
          </a:p>
        </p:txBody>
      </p:sp>
      <p:sp>
        <p:nvSpPr>
          <p:cNvPr id="13" name="Text Placeholder 12"/>
          <p:cNvSpPr>
            <a:spLocks noGrp="1"/>
          </p:cNvSpPr>
          <p:nvPr>
            <p:ph type="body" sz="quarter" idx="31"/>
          </p:nvPr>
        </p:nvSpPr>
        <p:spPr/>
        <p:txBody>
          <a:bodyPr/>
          <a:lstStyle/>
          <a:p>
            <a:r>
              <a:rPr lang="en-US"/>
              <a:t>1</a:t>
            </a:r>
          </a:p>
        </p:txBody>
      </p:sp>
    </p:spTree>
    <p:extLst>
      <p:ext uri="{BB962C8B-B14F-4D97-AF65-F5344CB8AC3E}">
        <p14:creationId xmlns:p14="http://schemas.microsoft.com/office/powerpoint/2010/main" val="53601940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p:txBody>
          <a:bodyPr/>
          <a:lstStyle/>
          <a:p>
            <a:r>
              <a:rPr lang="en-US"/>
              <a:t>Protect your staff.</a:t>
            </a:r>
          </a:p>
        </p:txBody>
      </p:sp>
      <p:sp>
        <p:nvSpPr>
          <p:cNvPr id="3" name="Title 2"/>
          <p:cNvSpPr>
            <a:spLocks noGrp="1"/>
          </p:cNvSpPr>
          <p:nvPr>
            <p:ph type="title"/>
          </p:nvPr>
        </p:nvSpPr>
        <p:spPr/>
        <p:txBody>
          <a:bodyPr/>
          <a:lstStyle/>
          <a:p>
            <a:r>
              <a:rPr lang="en-US"/>
              <a:t>Scheduling Health</a:t>
            </a:r>
          </a:p>
        </p:txBody>
      </p:sp>
      <p:sp>
        <p:nvSpPr>
          <p:cNvPr id="5" name="Text Placeholder 4"/>
          <p:cNvSpPr>
            <a:spLocks noGrp="1"/>
          </p:cNvSpPr>
          <p:nvPr>
            <p:ph type="body" sz="quarter" idx="15"/>
          </p:nvPr>
        </p:nvSpPr>
        <p:spPr/>
        <p:txBody>
          <a:bodyPr/>
          <a:lstStyle/>
          <a:p>
            <a:r>
              <a:rPr lang="en-US"/>
              <a:t>Answer questions such as “How effectively are we scheduling our staff?”</a:t>
            </a:r>
          </a:p>
        </p:txBody>
      </p:sp>
      <p:pic>
        <p:nvPicPr>
          <p:cNvPr id="14" name="Picture Placeholder 13"/>
          <p:cNvPicPr>
            <a:picLocks noGrp="1" noChangeAspect="1"/>
          </p:cNvPicPr>
          <p:nvPr>
            <p:ph type="pic" sz="quarter" idx="22"/>
          </p:nvPr>
        </p:nvPicPr>
        <p:blipFill>
          <a:blip r:embed="rId2"/>
          <a:srcRect t="10165" b="10165"/>
          <a:stretch>
            <a:fillRect/>
          </a:stretch>
        </p:blipFill>
        <p:spPr>
          <a:prstGeom prst="rect">
            <a:avLst/>
          </a:prstGeom>
        </p:spPr>
      </p:pic>
      <p:sp>
        <p:nvSpPr>
          <p:cNvPr id="7" name="Text Placeholder 6"/>
          <p:cNvSpPr>
            <a:spLocks noGrp="1"/>
          </p:cNvSpPr>
          <p:nvPr>
            <p:ph type="body" sz="quarter" idx="24"/>
          </p:nvPr>
        </p:nvSpPr>
        <p:spPr/>
        <p:txBody>
          <a:bodyPr/>
          <a:lstStyle/>
          <a:p>
            <a:r>
              <a:rPr lang="en-US"/>
              <a:t>Ensure staff working up to commitments.</a:t>
            </a:r>
          </a:p>
        </p:txBody>
      </p:sp>
      <p:sp>
        <p:nvSpPr>
          <p:cNvPr id="8" name="Text Placeholder 7"/>
          <p:cNvSpPr>
            <a:spLocks noGrp="1"/>
          </p:cNvSpPr>
          <p:nvPr>
            <p:ph type="body" sz="quarter" idx="25"/>
          </p:nvPr>
        </p:nvSpPr>
        <p:spPr/>
        <p:txBody>
          <a:bodyPr/>
          <a:lstStyle/>
          <a:p>
            <a:r>
              <a:rPr lang="en-US"/>
              <a:t>Spot trends which might be contributing to turnover.</a:t>
            </a:r>
          </a:p>
        </p:txBody>
      </p:sp>
      <p:sp>
        <p:nvSpPr>
          <p:cNvPr id="9" name="Text Placeholder 8"/>
          <p:cNvSpPr>
            <a:spLocks noGrp="1"/>
          </p:cNvSpPr>
          <p:nvPr>
            <p:ph type="body" sz="quarter" idx="26"/>
          </p:nvPr>
        </p:nvSpPr>
        <p:spPr/>
        <p:txBody>
          <a:bodyPr/>
          <a:lstStyle/>
          <a:p>
            <a:r>
              <a:rPr lang="en-US"/>
              <a:t>Prevent burnout.</a:t>
            </a:r>
          </a:p>
        </p:txBody>
      </p:sp>
      <p:sp>
        <p:nvSpPr>
          <p:cNvPr id="10" name="Text Placeholder 9"/>
          <p:cNvSpPr>
            <a:spLocks noGrp="1"/>
          </p:cNvSpPr>
          <p:nvPr>
            <p:ph type="body" sz="quarter" idx="28"/>
          </p:nvPr>
        </p:nvSpPr>
        <p:spPr/>
        <p:txBody>
          <a:bodyPr/>
          <a:lstStyle/>
          <a:p>
            <a:r>
              <a:rPr lang="en-US"/>
              <a:t>4</a:t>
            </a:r>
          </a:p>
        </p:txBody>
      </p:sp>
      <p:sp>
        <p:nvSpPr>
          <p:cNvPr id="11" name="Text Placeholder 10"/>
          <p:cNvSpPr>
            <a:spLocks noGrp="1"/>
          </p:cNvSpPr>
          <p:nvPr>
            <p:ph type="body" sz="quarter" idx="29"/>
          </p:nvPr>
        </p:nvSpPr>
        <p:spPr/>
        <p:txBody>
          <a:bodyPr/>
          <a:lstStyle/>
          <a:p>
            <a:r>
              <a:rPr lang="en-US"/>
              <a:t>2</a:t>
            </a:r>
          </a:p>
        </p:txBody>
      </p:sp>
      <p:sp>
        <p:nvSpPr>
          <p:cNvPr id="12" name="Text Placeholder 11"/>
          <p:cNvSpPr>
            <a:spLocks noGrp="1"/>
          </p:cNvSpPr>
          <p:nvPr>
            <p:ph type="body" sz="quarter" idx="30"/>
          </p:nvPr>
        </p:nvSpPr>
        <p:spPr/>
        <p:txBody>
          <a:bodyPr/>
          <a:lstStyle/>
          <a:p>
            <a:r>
              <a:rPr lang="en-US"/>
              <a:t>3</a:t>
            </a:r>
          </a:p>
        </p:txBody>
      </p:sp>
      <p:sp>
        <p:nvSpPr>
          <p:cNvPr id="13" name="Text Placeholder 12"/>
          <p:cNvSpPr>
            <a:spLocks noGrp="1"/>
          </p:cNvSpPr>
          <p:nvPr>
            <p:ph type="body" sz="quarter" idx="31"/>
          </p:nvPr>
        </p:nvSpPr>
        <p:spPr/>
        <p:txBody>
          <a:bodyPr/>
          <a:lstStyle/>
          <a:p>
            <a:r>
              <a:rPr lang="en-US"/>
              <a:t>1</a:t>
            </a:r>
          </a:p>
        </p:txBody>
      </p:sp>
    </p:spTree>
    <p:extLst>
      <p:ext uri="{BB962C8B-B14F-4D97-AF65-F5344CB8AC3E}">
        <p14:creationId xmlns:p14="http://schemas.microsoft.com/office/powerpoint/2010/main" val="37842975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t>Staff Health</a:t>
            </a:r>
          </a:p>
        </p:txBody>
      </p:sp>
      <p:sp>
        <p:nvSpPr>
          <p:cNvPr id="15" name="Text Placeholder 14"/>
          <p:cNvSpPr>
            <a:spLocks noGrp="1"/>
          </p:cNvSpPr>
          <p:nvPr>
            <p:ph type="body" sz="quarter" idx="15"/>
          </p:nvPr>
        </p:nvSpPr>
        <p:spPr/>
        <p:txBody>
          <a:bodyPr/>
          <a:lstStyle/>
          <a:p>
            <a:r>
              <a:rPr lang="en-US"/>
              <a:t>Stop turnover before it happens with ABILITY. We can help you identify  dissatisfied staff before it’s too late</a:t>
            </a:r>
          </a:p>
        </p:txBody>
      </p:sp>
      <p:pic>
        <p:nvPicPr>
          <p:cNvPr id="18" name="Picture Placeholder 17"/>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798" r="442"/>
          <a:stretch/>
        </p:blipFill>
        <p:spPr>
          <a:xfrm>
            <a:off x="473075" y="1858963"/>
            <a:ext cx="6203950" cy="3046412"/>
          </a:xfrm>
          <a:prstGeom prst="rect">
            <a:avLst/>
          </a:prstGeom>
        </p:spPr>
      </p:pic>
      <p:pic>
        <p:nvPicPr>
          <p:cNvPr id="19" name="Picture Placeholder 18"/>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968" r="6382"/>
          <a:stretch/>
        </p:blipFill>
        <p:spPr>
          <a:xfrm>
            <a:off x="5316538" y="3530600"/>
            <a:ext cx="6503987" cy="2693988"/>
          </a:xfrm>
          <a:prstGeom prst="rect">
            <a:avLst/>
          </a:prstGeom>
        </p:spPr>
      </p:pic>
    </p:spTree>
    <p:extLst>
      <p:ext uri="{BB962C8B-B14F-4D97-AF65-F5344CB8AC3E}">
        <p14:creationId xmlns:p14="http://schemas.microsoft.com/office/powerpoint/2010/main" val="4531567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0646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C3A194-2D01-4A87-93A9-45585892D409}"/>
              </a:ext>
            </a:extLst>
          </p:cNvPr>
          <p:cNvSpPr>
            <a:spLocks noGrp="1"/>
          </p:cNvSpPr>
          <p:nvPr>
            <p:ph type="title"/>
          </p:nvPr>
        </p:nvSpPr>
        <p:spPr>
          <a:xfrm>
            <a:off x="410766" y="381729"/>
            <a:ext cx="10808614" cy="768977"/>
          </a:xfrm>
        </p:spPr>
        <p:txBody>
          <a:bodyPr/>
          <a:lstStyle/>
          <a:p>
            <a:r>
              <a:rPr lang="en-US"/>
              <a:t>Our history of innovation</a:t>
            </a:r>
          </a:p>
        </p:txBody>
      </p:sp>
      <p:sp>
        <p:nvSpPr>
          <p:cNvPr id="4" name="Footer Placeholder 3">
            <a:extLst>
              <a:ext uri="{FF2B5EF4-FFF2-40B4-BE49-F238E27FC236}">
                <a16:creationId xmlns:a16="http://schemas.microsoft.com/office/drawing/2014/main" id="{6AD91B6C-81DD-4954-8598-CC208D37904C}"/>
              </a:ext>
            </a:extLst>
          </p:cNvPr>
          <p:cNvSpPr>
            <a:spLocks noGrp="1"/>
          </p:cNvSpPr>
          <p:nvPr>
            <p:ph type="ftr" sz="quarter" idx="3"/>
          </p:nvPr>
        </p:nvSpPr>
        <p:spPr/>
        <p:txBody>
          <a:bodyPr/>
          <a:lstStyle/>
          <a:p>
            <a:pPr>
              <a:defRPr/>
            </a:pPr>
            <a:r>
              <a:rPr lang="en-US"/>
              <a:t>Provider applications</a:t>
            </a:r>
          </a:p>
        </p:txBody>
      </p:sp>
      <p:sp>
        <p:nvSpPr>
          <p:cNvPr id="39" name="Rectangle 38">
            <a:extLst>
              <a:ext uri="{FF2B5EF4-FFF2-40B4-BE49-F238E27FC236}">
                <a16:creationId xmlns:a16="http://schemas.microsoft.com/office/drawing/2014/main" id="{C89B3A9A-D9F1-D24B-81F8-80CA2F4E62D1}"/>
              </a:ext>
            </a:extLst>
          </p:cNvPr>
          <p:cNvSpPr/>
          <p:nvPr/>
        </p:nvSpPr>
        <p:spPr>
          <a:xfrm>
            <a:off x="627597" y="3455556"/>
            <a:ext cx="3349431" cy="2723298"/>
          </a:xfrm>
          <a:prstGeom prst="rect">
            <a:avLst/>
          </a:prstGeom>
          <a:solidFill>
            <a:srgbClr val="E8E8E8"/>
          </a:solidFill>
          <a:ln w="9525"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399" b="0" i="0" u="none" strike="noStrike" kern="0" cap="none" spc="0" normalizeH="0" baseline="0" noProof="0">
              <a:ln>
                <a:noFill/>
              </a:ln>
              <a:solidFill>
                <a:prstClr val="white"/>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2E09547B-B3C0-8349-9A92-1ADFBE57BDD2}"/>
              </a:ext>
            </a:extLst>
          </p:cNvPr>
          <p:cNvSpPr/>
          <p:nvPr/>
        </p:nvSpPr>
        <p:spPr>
          <a:xfrm>
            <a:off x="4015574" y="3455556"/>
            <a:ext cx="2059877" cy="2723298"/>
          </a:xfrm>
          <a:prstGeom prst="rect">
            <a:avLst/>
          </a:prstGeom>
          <a:solidFill>
            <a:srgbClr val="E8E8E8"/>
          </a:solidFill>
          <a:ln w="9525"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399" b="0" i="0" u="none" strike="noStrike" kern="0" cap="none" spc="0" normalizeH="0" baseline="0" noProof="0">
              <a:ln>
                <a:noFill/>
              </a:ln>
              <a:solidFill>
                <a:prstClr val="white"/>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EB92C34E-45EC-4149-96CC-D6D1F56E0D4F}"/>
              </a:ext>
            </a:extLst>
          </p:cNvPr>
          <p:cNvSpPr/>
          <p:nvPr/>
        </p:nvSpPr>
        <p:spPr>
          <a:xfrm>
            <a:off x="6113997" y="3455556"/>
            <a:ext cx="3247579" cy="2723298"/>
          </a:xfrm>
          <a:prstGeom prst="rect">
            <a:avLst/>
          </a:prstGeom>
          <a:solidFill>
            <a:srgbClr val="E8E8E8"/>
          </a:solidFill>
          <a:ln w="9525"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399" b="0" i="0" u="none" strike="noStrike" kern="0" cap="none" spc="0" normalizeH="0" baseline="0" noProof="0">
              <a:ln>
                <a:noFill/>
              </a:ln>
              <a:solidFill>
                <a:prstClr val="white"/>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33F8B557-35FD-3A4A-BAD7-040DAECBF600}"/>
              </a:ext>
            </a:extLst>
          </p:cNvPr>
          <p:cNvSpPr/>
          <p:nvPr/>
        </p:nvSpPr>
        <p:spPr>
          <a:xfrm>
            <a:off x="9400122" y="3464434"/>
            <a:ext cx="2549683" cy="2714420"/>
          </a:xfrm>
          <a:prstGeom prst="rect">
            <a:avLst/>
          </a:prstGeom>
          <a:solidFill>
            <a:srgbClr val="E8E8E8"/>
          </a:solidFill>
          <a:ln w="9525"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399" b="0" i="0" u="none" strike="noStrike" kern="0" cap="none" spc="0" normalizeH="0" baseline="0" noProof="0">
              <a:ln>
                <a:noFill/>
              </a:ln>
              <a:solidFill>
                <a:prstClr val="white"/>
              </a:solidFill>
              <a:effectLst/>
              <a:uLnTx/>
              <a:uFillTx/>
              <a:latin typeface="Arial"/>
              <a:ea typeface="+mn-ea"/>
              <a:cs typeface="+mn-cs"/>
            </a:endParaRPr>
          </a:p>
        </p:txBody>
      </p:sp>
      <p:sp>
        <p:nvSpPr>
          <p:cNvPr id="43" name="TextBox 42">
            <a:extLst>
              <a:ext uri="{FF2B5EF4-FFF2-40B4-BE49-F238E27FC236}">
                <a16:creationId xmlns:a16="http://schemas.microsoft.com/office/drawing/2014/main" id="{FA08AD1F-117E-634C-8C61-FCE090F94256}"/>
              </a:ext>
            </a:extLst>
          </p:cNvPr>
          <p:cNvSpPr txBox="1"/>
          <p:nvPr/>
        </p:nvSpPr>
        <p:spPr>
          <a:xfrm>
            <a:off x="759706" y="1958009"/>
            <a:ext cx="1358641" cy="523220"/>
          </a:xfrm>
          <a:prstGeom prst="rect">
            <a:avLst/>
          </a:prstGeom>
          <a:noFill/>
        </p:spPr>
        <p:txBody>
          <a:bodyPr wrap="square" rtlCol="0">
            <a:spAutoFit/>
          </a:bodyPr>
          <a:lstStyle/>
          <a:p>
            <a:pPr algn="ctr" defTabSz="457200" eaLnBrk="0" fontAlgn="base" hangingPunct="0">
              <a:spcBef>
                <a:spcPct val="0"/>
              </a:spcBef>
              <a:spcAft>
                <a:spcPct val="0"/>
              </a:spcAft>
              <a:defRPr/>
            </a:pPr>
            <a:r>
              <a:rPr lang="en-US" sz="1400" b="1">
                <a:solidFill>
                  <a:srgbClr val="60605B"/>
                </a:solidFill>
                <a:latin typeface="Avenir Black" panose="02000503020000020003" pitchFamily="2" charset="0"/>
                <a:ea typeface="ＭＳ Ｐゴシック" pitchFamily="34" charset="-128"/>
              </a:rPr>
              <a:t>CMS connectivity</a:t>
            </a:r>
          </a:p>
        </p:txBody>
      </p:sp>
      <p:sp>
        <p:nvSpPr>
          <p:cNvPr id="44" name="TextBox 43">
            <a:extLst>
              <a:ext uri="{FF2B5EF4-FFF2-40B4-BE49-F238E27FC236}">
                <a16:creationId xmlns:a16="http://schemas.microsoft.com/office/drawing/2014/main" id="{35EA01C3-7696-3641-8461-B80EAD6659AA}"/>
              </a:ext>
            </a:extLst>
          </p:cNvPr>
          <p:cNvSpPr txBox="1"/>
          <p:nvPr/>
        </p:nvSpPr>
        <p:spPr>
          <a:xfrm>
            <a:off x="2213565" y="1397705"/>
            <a:ext cx="1849885" cy="738664"/>
          </a:xfrm>
          <a:prstGeom prst="rect">
            <a:avLst/>
          </a:prstGeom>
          <a:noFill/>
        </p:spPr>
        <p:txBody>
          <a:bodyPr wrap="square" rtlCol="0">
            <a:spAutoFit/>
          </a:bodyPr>
          <a:lstStyle/>
          <a:p>
            <a:pPr algn="ctr" defTabSz="457200" fontAlgn="base">
              <a:defRPr/>
            </a:pPr>
            <a:r>
              <a:rPr lang="en-US" sz="1400" b="1">
                <a:solidFill>
                  <a:srgbClr val="60605B"/>
                </a:solidFill>
                <a:latin typeface="Avenir Black" panose="02000503020000020003" pitchFamily="2" charset="0"/>
                <a:ea typeface="ＭＳ Ｐゴシック" pitchFamily="34" charset="-128"/>
              </a:rPr>
              <a:t>Medicare-focused administrative and RCM applications</a:t>
            </a:r>
          </a:p>
        </p:txBody>
      </p:sp>
      <p:sp>
        <p:nvSpPr>
          <p:cNvPr id="45" name="TextBox 44">
            <a:extLst>
              <a:ext uri="{FF2B5EF4-FFF2-40B4-BE49-F238E27FC236}">
                <a16:creationId xmlns:a16="http://schemas.microsoft.com/office/drawing/2014/main" id="{AEA2069E-DBFB-FA43-8875-93566C4821CF}"/>
              </a:ext>
            </a:extLst>
          </p:cNvPr>
          <p:cNvSpPr txBox="1"/>
          <p:nvPr/>
        </p:nvSpPr>
        <p:spPr>
          <a:xfrm>
            <a:off x="4377185" y="1754199"/>
            <a:ext cx="1849885" cy="738664"/>
          </a:xfrm>
          <a:prstGeom prst="rect">
            <a:avLst/>
          </a:prstGeom>
          <a:noFill/>
        </p:spPr>
        <p:txBody>
          <a:bodyPr wrap="square" rtlCol="0">
            <a:spAutoFit/>
          </a:bodyPr>
          <a:lstStyle/>
          <a:p>
            <a:pPr algn="ctr" defTabSz="457200" eaLnBrk="0" fontAlgn="base" hangingPunct="0">
              <a:spcBef>
                <a:spcPct val="0"/>
              </a:spcBef>
              <a:spcAft>
                <a:spcPct val="0"/>
              </a:spcAft>
              <a:defRPr/>
            </a:pPr>
            <a:r>
              <a:rPr lang="en-US" sz="1400" b="1">
                <a:solidFill>
                  <a:srgbClr val="60605B"/>
                </a:solidFill>
                <a:latin typeface="Avenir Black" panose="02000503020000020003" pitchFamily="2" charset="0"/>
                <a:ea typeface="ＭＳ Ｐゴシック" pitchFamily="34" charset="-128"/>
              </a:rPr>
              <a:t>Advanced, </a:t>
            </a:r>
            <a:br>
              <a:rPr lang="en-US" sz="1400" b="1">
                <a:solidFill>
                  <a:srgbClr val="60605B"/>
                </a:solidFill>
                <a:latin typeface="Avenir Black" panose="02000503020000020003" pitchFamily="2" charset="0"/>
                <a:ea typeface="ＭＳ Ｐゴシック" pitchFamily="34" charset="-128"/>
              </a:rPr>
            </a:br>
            <a:r>
              <a:rPr lang="en-US" sz="1400" b="1">
                <a:solidFill>
                  <a:srgbClr val="60605B"/>
                </a:solidFill>
                <a:latin typeface="Avenir Black" panose="02000503020000020003" pitchFamily="2" charset="0"/>
                <a:ea typeface="ＭＳ Ｐゴシック" pitchFamily="34" charset="-128"/>
              </a:rPr>
              <a:t>all-payer applications</a:t>
            </a:r>
          </a:p>
        </p:txBody>
      </p:sp>
      <p:sp>
        <p:nvSpPr>
          <p:cNvPr id="46" name="TextBox 45">
            <a:extLst>
              <a:ext uri="{FF2B5EF4-FFF2-40B4-BE49-F238E27FC236}">
                <a16:creationId xmlns:a16="http://schemas.microsoft.com/office/drawing/2014/main" id="{EE00CA0F-6F3A-C140-AB21-9305F5653A49}"/>
              </a:ext>
            </a:extLst>
          </p:cNvPr>
          <p:cNvSpPr txBox="1"/>
          <p:nvPr/>
        </p:nvSpPr>
        <p:spPr>
          <a:xfrm>
            <a:off x="6728442" y="1289983"/>
            <a:ext cx="2358954" cy="1169551"/>
          </a:xfrm>
          <a:prstGeom prst="rect">
            <a:avLst/>
          </a:prstGeom>
          <a:noFill/>
        </p:spPr>
        <p:txBody>
          <a:bodyPr wrap="square" rtlCol="0">
            <a:spAutoFit/>
          </a:bodyPr>
          <a:lstStyle/>
          <a:p>
            <a:pPr algn="ctr" defTabSz="457200" eaLnBrk="0" fontAlgn="base" hangingPunct="0">
              <a:spcBef>
                <a:spcPct val="0"/>
              </a:spcBef>
              <a:spcAft>
                <a:spcPct val="0"/>
              </a:spcAft>
              <a:defRPr/>
            </a:pPr>
            <a:r>
              <a:rPr lang="en-US" sz="1400" b="1">
                <a:solidFill>
                  <a:srgbClr val="60605B"/>
                </a:solidFill>
                <a:latin typeface="Avenir Black" panose="02000503020000020003" pitchFamily="2" charset="0"/>
                <a:ea typeface="ＭＳ Ｐゴシック" pitchFamily="34" charset="-128"/>
              </a:rPr>
              <a:t>Care quality management, workforce management, patient pay and expanded data and analytics</a:t>
            </a:r>
          </a:p>
        </p:txBody>
      </p:sp>
      <p:cxnSp>
        <p:nvCxnSpPr>
          <p:cNvPr id="47" name="Straight Connector 46">
            <a:extLst>
              <a:ext uri="{FF2B5EF4-FFF2-40B4-BE49-F238E27FC236}">
                <a16:creationId xmlns:a16="http://schemas.microsoft.com/office/drawing/2014/main" id="{70553107-C1C2-124F-8E5D-50252E8778D1}"/>
              </a:ext>
            </a:extLst>
          </p:cNvPr>
          <p:cNvCxnSpPr>
            <a:cxnSpLocks/>
            <a:stCxn id="43" idx="2"/>
          </p:cNvCxnSpPr>
          <p:nvPr/>
        </p:nvCxnSpPr>
        <p:spPr>
          <a:xfrm>
            <a:off x="1439027" y="2481229"/>
            <a:ext cx="0" cy="471953"/>
          </a:xfrm>
          <a:prstGeom prst="line">
            <a:avLst/>
          </a:prstGeom>
          <a:noFill/>
          <a:ln w="9525" cap="flat" cmpd="sng" algn="ctr">
            <a:solidFill>
              <a:srgbClr val="96938E"/>
            </a:solidFill>
            <a:prstDash val="solid"/>
          </a:ln>
          <a:effectLst/>
        </p:spPr>
      </p:cxnSp>
      <p:cxnSp>
        <p:nvCxnSpPr>
          <p:cNvPr id="48" name="Straight Connector 47">
            <a:extLst>
              <a:ext uri="{FF2B5EF4-FFF2-40B4-BE49-F238E27FC236}">
                <a16:creationId xmlns:a16="http://schemas.microsoft.com/office/drawing/2014/main" id="{2CE86220-167C-CA43-A38E-F2EFC2A5499E}"/>
              </a:ext>
            </a:extLst>
          </p:cNvPr>
          <p:cNvCxnSpPr>
            <a:cxnSpLocks/>
          </p:cNvCxnSpPr>
          <p:nvPr/>
        </p:nvCxnSpPr>
        <p:spPr>
          <a:xfrm flipH="1">
            <a:off x="3138508" y="2199127"/>
            <a:ext cx="1" cy="754055"/>
          </a:xfrm>
          <a:prstGeom prst="line">
            <a:avLst/>
          </a:prstGeom>
          <a:noFill/>
          <a:ln w="9525" cap="flat" cmpd="sng" algn="ctr">
            <a:solidFill>
              <a:srgbClr val="96938E"/>
            </a:solidFill>
            <a:prstDash val="solid"/>
          </a:ln>
          <a:effectLst/>
        </p:spPr>
      </p:cxnSp>
      <p:cxnSp>
        <p:nvCxnSpPr>
          <p:cNvPr id="49" name="Straight Connector 48">
            <a:extLst>
              <a:ext uri="{FF2B5EF4-FFF2-40B4-BE49-F238E27FC236}">
                <a16:creationId xmlns:a16="http://schemas.microsoft.com/office/drawing/2014/main" id="{5F9365CA-2238-B545-9B6E-5C715B69CB32}"/>
              </a:ext>
            </a:extLst>
          </p:cNvPr>
          <p:cNvCxnSpPr>
            <a:cxnSpLocks/>
          </p:cNvCxnSpPr>
          <p:nvPr/>
        </p:nvCxnSpPr>
        <p:spPr>
          <a:xfrm>
            <a:off x="5291179" y="2481229"/>
            <a:ext cx="0" cy="471953"/>
          </a:xfrm>
          <a:prstGeom prst="line">
            <a:avLst/>
          </a:prstGeom>
          <a:noFill/>
          <a:ln w="9525" cap="flat" cmpd="sng" algn="ctr">
            <a:solidFill>
              <a:srgbClr val="96938E"/>
            </a:solidFill>
            <a:prstDash val="solid"/>
          </a:ln>
          <a:effectLst/>
        </p:spPr>
      </p:cxnSp>
      <p:cxnSp>
        <p:nvCxnSpPr>
          <p:cNvPr id="50" name="Straight Connector 49">
            <a:extLst>
              <a:ext uri="{FF2B5EF4-FFF2-40B4-BE49-F238E27FC236}">
                <a16:creationId xmlns:a16="http://schemas.microsoft.com/office/drawing/2014/main" id="{EA790F88-360E-2840-95A8-7D5D95329EE4}"/>
              </a:ext>
            </a:extLst>
          </p:cNvPr>
          <p:cNvCxnSpPr>
            <a:cxnSpLocks/>
            <a:stCxn id="46" idx="2"/>
          </p:cNvCxnSpPr>
          <p:nvPr/>
        </p:nvCxnSpPr>
        <p:spPr>
          <a:xfrm>
            <a:off x="7907919" y="2459534"/>
            <a:ext cx="0" cy="493648"/>
          </a:xfrm>
          <a:prstGeom prst="line">
            <a:avLst/>
          </a:prstGeom>
          <a:noFill/>
          <a:ln w="9525" cap="flat" cmpd="sng" algn="ctr">
            <a:solidFill>
              <a:srgbClr val="96938E"/>
            </a:solidFill>
            <a:prstDash val="solid"/>
          </a:ln>
          <a:effectLst/>
        </p:spPr>
      </p:cxnSp>
      <p:cxnSp>
        <p:nvCxnSpPr>
          <p:cNvPr id="51" name="Straight Connector 50">
            <a:extLst>
              <a:ext uri="{FF2B5EF4-FFF2-40B4-BE49-F238E27FC236}">
                <a16:creationId xmlns:a16="http://schemas.microsoft.com/office/drawing/2014/main" id="{DBFA7787-55BD-A34F-BC33-2A2B00D565C6}"/>
              </a:ext>
            </a:extLst>
          </p:cNvPr>
          <p:cNvCxnSpPr>
            <a:cxnSpLocks/>
          </p:cNvCxnSpPr>
          <p:nvPr/>
        </p:nvCxnSpPr>
        <p:spPr>
          <a:xfrm>
            <a:off x="10641392" y="2481229"/>
            <a:ext cx="0" cy="471953"/>
          </a:xfrm>
          <a:prstGeom prst="line">
            <a:avLst/>
          </a:prstGeom>
          <a:noFill/>
          <a:ln w="9525" cap="flat" cmpd="sng" algn="ctr">
            <a:solidFill>
              <a:srgbClr val="96938E"/>
            </a:solidFill>
            <a:prstDash val="solid"/>
          </a:ln>
          <a:effectLst/>
        </p:spPr>
      </p:cxnSp>
      <p:sp>
        <p:nvSpPr>
          <p:cNvPr id="52" name="TextBox 51">
            <a:extLst>
              <a:ext uri="{FF2B5EF4-FFF2-40B4-BE49-F238E27FC236}">
                <a16:creationId xmlns:a16="http://schemas.microsoft.com/office/drawing/2014/main" id="{9BF8F08B-96C3-E64C-A479-EA281F2A05A9}"/>
              </a:ext>
            </a:extLst>
          </p:cNvPr>
          <p:cNvSpPr txBox="1"/>
          <p:nvPr/>
        </p:nvSpPr>
        <p:spPr>
          <a:xfrm>
            <a:off x="9525527" y="1742565"/>
            <a:ext cx="2123873" cy="738664"/>
          </a:xfrm>
          <a:prstGeom prst="rect">
            <a:avLst/>
          </a:prstGeom>
          <a:noFill/>
        </p:spPr>
        <p:txBody>
          <a:bodyPr wrap="square" rtlCol="0">
            <a:spAutoFit/>
          </a:bodyPr>
          <a:lstStyle/>
          <a:p>
            <a:pPr algn="ctr" defTabSz="457200" fontAlgn="t">
              <a:spcBef>
                <a:spcPct val="0"/>
              </a:spcBef>
              <a:spcAft>
                <a:spcPct val="0"/>
              </a:spcAft>
              <a:defRPr/>
            </a:pPr>
            <a:r>
              <a:rPr lang="en-US" sz="1400" b="1">
                <a:solidFill>
                  <a:srgbClr val="60605B"/>
                </a:solidFill>
                <a:latin typeface="Avenir Black" panose="02000503020000020003" pitchFamily="2" charset="0"/>
                <a:ea typeface="ＭＳ Ｐゴシック" pitchFamily="34" charset="-128"/>
              </a:rPr>
              <a:t>Continued innovation for better healthcare workflows</a:t>
            </a:r>
          </a:p>
        </p:txBody>
      </p:sp>
      <p:graphicFrame>
        <p:nvGraphicFramePr>
          <p:cNvPr id="53" name="Table 13">
            <a:extLst>
              <a:ext uri="{FF2B5EF4-FFF2-40B4-BE49-F238E27FC236}">
                <a16:creationId xmlns:a16="http://schemas.microsoft.com/office/drawing/2014/main" id="{6DAC5123-C053-484A-BA39-45F09966B7A0}"/>
              </a:ext>
            </a:extLst>
          </p:cNvPr>
          <p:cNvGraphicFramePr>
            <a:graphicFrameLocks/>
          </p:cNvGraphicFramePr>
          <p:nvPr>
            <p:extLst>
              <p:ext uri="{D42A27DB-BD31-4B8C-83A1-F6EECF244321}">
                <p14:modId xmlns:p14="http://schemas.microsoft.com/office/powerpoint/2010/main" val="2806449787"/>
              </p:ext>
            </p:extLst>
          </p:nvPr>
        </p:nvGraphicFramePr>
        <p:xfrm>
          <a:off x="-230117" y="3692167"/>
          <a:ext cx="12144549" cy="2189190"/>
        </p:xfrm>
        <a:graphic>
          <a:graphicData uri="http://schemas.openxmlformats.org/drawingml/2006/table">
            <a:tbl>
              <a:tblPr firstRow="1" bandRow="1"/>
              <a:tblGrid>
                <a:gridCol w="1517561">
                  <a:extLst>
                    <a:ext uri="{9D8B030D-6E8A-4147-A177-3AD203B41FA5}">
                      <a16:colId xmlns:a16="http://schemas.microsoft.com/office/drawing/2014/main" val="691428108"/>
                    </a:ext>
                  </a:extLst>
                </a:gridCol>
                <a:gridCol w="2462753">
                  <a:extLst>
                    <a:ext uri="{9D8B030D-6E8A-4147-A177-3AD203B41FA5}">
                      <a16:colId xmlns:a16="http://schemas.microsoft.com/office/drawing/2014/main" val="503933835"/>
                    </a:ext>
                  </a:extLst>
                </a:gridCol>
                <a:gridCol w="2278010">
                  <a:extLst>
                    <a:ext uri="{9D8B030D-6E8A-4147-A177-3AD203B41FA5}">
                      <a16:colId xmlns:a16="http://schemas.microsoft.com/office/drawing/2014/main" val="2987299509"/>
                    </a:ext>
                  </a:extLst>
                </a:gridCol>
                <a:gridCol w="3881628">
                  <a:extLst>
                    <a:ext uri="{9D8B030D-6E8A-4147-A177-3AD203B41FA5}">
                      <a16:colId xmlns:a16="http://schemas.microsoft.com/office/drawing/2014/main" val="373052864"/>
                    </a:ext>
                  </a:extLst>
                </a:gridCol>
                <a:gridCol w="2004597">
                  <a:extLst>
                    <a:ext uri="{9D8B030D-6E8A-4147-A177-3AD203B41FA5}">
                      <a16:colId xmlns:a16="http://schemas.microsoft.com/office/drawing/2014/main" val="3486572694"/>
                    </a:ext>
                  </a:extLst>
                </a:gridCol>
              </a:tblGrid>
              <a:tr h="2189190">
                <a:tc>
                  <a:txBody>
                    <a:bodyPr/>
                    <a:lstStyle>
                      <a:lvl1pPr marL="0" algn="l" defTabSz="321440" rtl="0" eaLnBrk="1" latinLnBrk="0" hangingPunct="1">
                        <a:defRPr sz="1300" b="1" kern="1200">
                          <a:solidFill>
                            <a:schemeClr val="dk1"/>
                          </a:solidFill>
                          <a:latin typeface="Arial"/>
                        </a:defRPr>
                      </a:lvl1pPr>
                      <a:lvl2pPr marL="321440" algn="l" defTabSz="321440" rtl="0" eaLnBrk="1" latinLnBrk="0" hangingPunct="1">
                        <a:defRPr sz="1300" b="1" kern="1200">
                          <a:solidFill>
                            <a:schemeClr val="dk1"/>
                          </a:solidFill>
                          <a:latin typeface="Arial"/>
                        </a:defRPr>
                      </a:lvl2pPr>
                      <a:lvl3pPr marL="642882" algn="l" defTabSz="321440" rtl="0" eaLnBrk="1" latinLnBrk="0" hangingPunct="1">
                        <a:defRPr sz="1300" b="1" kern="1200">
                          <a:solidFill>
                            <a:schemeClr val="dk1"/>
                          </a:solidFill>
                          <a:latin typeface="Arial"/>
                        </a:defRPr>
                      </a:lvl3pPr>
                      <a:lvl4pPr marL="964323" algn="l" defTabSz="321440" rtl="0" eaLnBrk="1" latinLnBrk="0" hangingPunct="1">
                        <a:defRPr sz="1300" b="1" kern="1200">
                          <a:solidFill>
                            <a:schemeClr val="dk1"/>
                          </a:solidFill>
                          <a:latin typeface="Arial"/>
                        </a:defRPr>
                      </a:lvl4pPr>
                      <a:lvl5pPr marL="1285763" algn="l" defTabSz="321440" rtl="0" eaLnBrk="1" latinLnBrk="0" hangingPunct="1">
                        <a:defRPr sz="1300" b="1" kern="1200">
                          <a:solidFill>
                            <a:schemeClr val="dk1"/>
                          </a:solidFill>
                          <a:latin typeface="Arial"/>
                        </a:defRPr>
                      </a:lvl5pPr>
                      <a:lvl6pPr marL="1607205" algn="l" defTabSz="321440" rtl="0" eaLnBrk="1" latinLnBrk="0" hangingPunct="1">
                        <a:defRPr sz="1300" b="1" kern="1200">
                          <a:solidFill>
                            <a:schemeClr val="dk1"/>
                          </a:solidFill>
                          <a:latin typeface="Arial"/>
                        </a:defRPr>
                      </a:lvl6pPr>
                      <a:lvl7pPr marL="1928645" algn="l" defTabSz="321440" rtl="0" eaLnBrk="1" latinLnBrk="0" hangingPunct="1">
                        <a:defRPr sz="1300" b="1" kern="1200">
                          <a:solidFill>
                            <a:schemeClr val="dk1"/>
                          </a:solidFill>
                          <a:latin typeface="Arial"/>
                        </a:defRPr>
                      </a:lvl7pPr>
                      <a:lvl8pPr marL="2250086" algn="l" defTabSz="321440" rtl="0" eaLnBrk="1" latinLnBrk="0" hangingPunct="1">
                        <a:defRPr sz="1300" b="1" kern="1200">
                          <a:solidFill>
                            <a:schemeClr val="dk1"/>
                          </a:solidFill>
                          <a:latin typeface="Arial"/>
                        </a:defRPr>
                      </a:lvl8pPr>
                      <a:lvl9pPr marL="2571527" algn="l" defTabSz="321440" rtl="0" eaLnBrk="1" latinLnBrk="0" hangingPunct="1">
                        <a:defRPr sz="1300" b="1" kern="1200">
                          <a:solidFill>
                            <a:schemeClr val="dk1"/>
                          </a:solidFill>
                          <a:latin typeface="Arial"/>
                        </a:defRPr>
                      </a:lvl9pPr>
                    </a:lstStyle>
                    <a:p>
                      <a:endParaRPr lang="en-US" sz="1200" b="0" i="0">
                        <a:latin typeface="Avenir Medium" panose="02000503020000020003"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321440" rtl="0" eaLnBrk="1" latinLnBrk="0" hangingPunct="1">
                        <a:defRPr sz="1300" b="1" kern="1200">
                          <a:solidFill>
                            <a:schemeClr val="dk1"/>
                          </a:solidFill>
                          <a:latin typeface="Arial"/>
                        </a:defRPr>
                      </a:lvl1pPr>
                      <a:lvl2pPr marL="321440" algn="l" defTabSz="321440" rtl="0" eaLnBrk="1" latinLnBrk="0" hangingPunct="1">
                        <a:defRPr sz="1300" b="1" kern="1200">
                          <a:solidFill>
                            <a:schemeClr val="dk1"/>
                          </a:solidFill>
                          <a:latin typeface="Arial"/>
                        </a:defRPr>
                      </a:lvl2pPr>
                      <a:lvl3pPr marL="642882" algn="l" defTabSz="321440" rtl="0" eaLnBrk="1" latinLnBrk="0" hangingPunct="1">
                        <a:defRPr sz="1300" b="1" kern="1200">
                          <a:solidFill>
                            <a:schemeClr val="dk1"/>
                          </a:solidFill>
                          <a:latin typeface="Arial"/>
                        </a:defRPr>
                      </a:lvl3pPr>
                      <a:lvl4pPr marL="964323" algn="l" defTabSz="321440" rtl="0" eaLnBrk="1" latinLnBrk="0" hangingPunct="1">
                        <a:defRPr sz="1300" b="1" kern="1200">
                          <a:solidFill>
                            <a:schemeClr val="dk1"/>
                          </a:solidFill>
                          <a:latin typeface="Arial"/>
                        </a:defRPr>
                      </a:lvl4pPr>
                      <a:lvl5pPr marL="1285763" algn="l" defTabSz="321440" rtl="0" eaLnBrk="1" latinLnBrk="0" hangingPunct="1">
                        <a:defRPr sz="1300" b="1" kern="1200">
                          <a:solidFill>
                            <a:schemeClr val="dk1"/>
                          </a:solidFill>
                          <a:latin typeface="Arial"/>
                        </a:defRPr>
                      </a:lvl5pPr>
                      <a:lvl6pPr marL="1607205" algn="l" defTabSz="321440" rtl="0" eaLnBrk="1" latinLnBrk="0" hangingPunct="1">
                        <a:defRPr sz="1300" b="1" kern="1200">
                          <a:solidFill>
                            <a:schemeClr val="dk1"/>
                          </a:solidFill>
                          <a:latin typeface="Arial"/>
                        </a:defRPr>
                      </a:lvl6pPr>
                      <a:lvl7pPr marL="1928645" algn="l" defTabSz="321440" rtl="0" eaLnBrk="1" latinLnBrk="0" hangingPunct="1">
                        <a:defRPr sz="1300" b="1" kern="1200">
                          <a:solidFill>
                            <a:schemeClr val="dk1"/>
                          </a:solidFill>
                          <a:latin typeface="Arial"/>
                        </a:defRPr>
                      </a:lvl7pPr>
                      <a:lvl8pPr marL="2250086" algn="l" defTabSz="321440" rtl="0" eaLnBrk="1" latinLnBrk="0" hangingPunct="1">
                        <a:defRPr sz="1300" b="1" kern="1200">
                          <a:solidFill>
                            <a:schemeClr val="dk1"/>
                          </a:solidFill>
                          <a:latin typeface="Arial"/>
                        </a:defRPr>
                      </a:lvl8pPr>
                      <a:lvl9pPr marL="2571527" algn="l" defTabSz="321440" rtl="0" eaLnBrk="1" latinLnBrk="0" hangingPunct="1">
                        <a:defRPr sz="1300" b="1" kern="1200">
                          <a:solidFill>
                            <a:schemeClr val="dk1"/>
                          </a:solidFill>
                          <a:latin typeface="Arial"/>
                        </a:defRPr>
                      </a:lvl9pPr>
                    </a:lstStyle>
                    <a:p>
                      <a:pPr algn="l"/>
                      <a:r>
                        <a:rPr lang="en-US" sz="1200" b="0" i="0">
                          <a:latin typeface="Avenir Medium" panose="02000503020000020003" pitchFamily="2" charset="0"/>
                        </a:rPr>
                        <a:t>Medicare connectivity</a:t>
                      </a:r>
                    </a:p>
                    <a:p>
                      <a:pPr algn="l"/>
                      <a:endParaRPr lang="en-US" sz="1200" b="0" i="0">
                        <a:latin typeface="Avenir Medium" panose="02000503020000020003" pitchFamily="2" charset="0"/>
                      </a:endParaRPr>
                    </a:p>
                    <a:p>
                      <a:pPr algn="l"/>
                      <a:r>
                        <a:rPr lang="en-US" sz="1200" b="0" i="0">
                          <a:latin typeface="Avenir Medium" panose="02000503020000020003" pitchFamily="2" charset="0"/>
                        </a:rPr>
                        <a:t>Claims and remittance management</a:t>
                      </a:r>
                    </a:p>
                    <a:p>
                      <a:pPr algn="l"/>
                      <a:endParaRPr lang="en-US" sz="1200" b="0" i="0">
                        <a:latin typeface="Avenir Medium" panose="02000503020000020003" pitchFamily="2" charset="0"/>
                      </a:endParaRPr>
                    </a:p>
                    <a:p>
                      <a:pPr algn="l"/>
                      <a:r>
                        <a:rPr lang="en-US" sz="1200" b="0" i="0">
                          <a:latin typeface="Avenir Medium" panose="02000503020000020003" pitchFamily="2" charset="0"/>
                        </a:rPr>
                        <a:t>Eligibility verification </a:t>
                      </a:r>
                    </a:p>
                    <a:p>
                      <a:pPr algn="l"/>
                      <a:endParaRPr lang="en-US" sz="1200" b="0" i="0">
                        <a:latin typeface="Avenir Medium" panose="02000503020000020003" pitchFamily="2" charset="0"/>
                      </a:endParaRPr>
                    </a:p>
                    <a:p>
                      <a:pPr algn="l"/>
                      <a:r>
                        <a:rPr lang="en-US" sz="1200" b="0" i="0">
                          <a:latin typeface="Avenir Medium" panose="02000503020000020003" pitchFamily="2" charset="0"/>
                        </a:rPr>
                        <a:t>Workflow analytics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321440" rtl="0" eaLnBrk="1" latinLnBrk="0" hangingPunct="1">
                        <a:defRPr sz="1300" b="1" kern="1200">
                          <a:solidFill>
                            <a:schemeClr val="dk1"/>
                          </a:solidFill>
                          <a:latin typeface="Arial"/>
                        </a:defRPr>
                      </a:lvl1pPr>
                      <a:lvl2pPr marL="321440" algn="l" defTabSz="321440" rtl="0" eaLnBrk="1" latinLnBrk="0" hangingPunct="1">
                        <a:defRPr sz="1300" b="1" kern="1200">
                          <a:solidFill>
                            <a:schemeClr val="dk1"/>
                          </a:solidFill>
                          <a:latin typeface="Arial"/>
                        </a:defRPr>
                      </a:lvl2pPr>
                      <a:lvl3pPr marL="642882" algn="l" defTabSz="321440" rtl="0" eaLnBrk="1" latinLnBrk="0" hangingPunct="1">
                        <a:defRPr sz="1300" b="1" kern="1200">
                          <a:solidFill>
                            <a:schemeClr val="dk1"/>
                          </a:solidFill>
                          <a:latin typeface="Arial"/>
                        </a:defRPr>
                      </a:lvl3pPr>
                      <a:lvl4pPr marL="964323" algn="l" defTabSz="321440" rtl="0" eaLnBrk="1" latinLnBrk="0" hangingPunct="1">
                        <a:defRPr sz="1300" b="1" kern="1200">
                          <a:solidFill>
                            <a:schemeClr val="dk1"/>
                          </a:solidFill>
                          <a:latin typeface="Arial"/>
                        </a:defRPr>
                      </a:lvl4pPr>
                      <a:lvl5pPr marL="1285763" algn="l" defTabSz="321440" rtl="0" eaLnBrk="1" latinLnBrk="0" hangingPunct="1">
                        <a:defRPr sz="1300" b="1" kern="1200">
                          <a:solidFill>
                            <a:schemeClr val="dk1"/>
                          </a:solidFill>
                          <a:latin typeface="Arial"/>
                        </a:defRPr>
                      </a:lvl5pPr>
                      <a:lvl6pPr marL="1607205" algn="l" defTabSz="321440" rtl="0" eaLnBrk="1" latinLnBrk="0" hangingPunct="1">
                        <a:defRPr sz="1300" b="1" kern="1200">
                          <a:solidFill>
                            <a:schemeClr val="dk1"/>
                          </a:solidFill>
                          <a:latin typeface="Arial"/>
                        </a:defRPr>
                      </a:lvl6pPr>
                      <a:lvl7pPr marL="1928645" algn="l" defTabSz="321440" rtl="0" eaLnBrk="1" latinLnBrk="0" hangingPunct="1">
                        <a:defRPr sz="1300" b="1" kern="1200">
                          <a:solidFill>
                            <a:schemeClr val="dk1"/>
                          </a:solidFill>
                          <a:latin typeface="Arial"/>
                        </a:defRPr>
                      </a:lvl7pPr>
                      <a:lvl8pPr marL="2250086" algn="l" defTabSz="321440" rtl="0" eaLnBrk="1" latinLnBrk="0" hangingPunct="1">
                        <a:defRPr sz="1300" b="1" kern="1200">
                          <a:solidFill>
                            <a:schemeClr val="dk1"/>
                          </a:solidFill>
                          <a:latin typeface="Arial"/>
                        </a:defRPr>
                      </a:lvl8pPr>
                      <a:lvl9pPr marL="2571527" algn="l" defTabSz="321440" rtl="0" eaLnBrk="1" latinLnBrk="0" hangingPunct="1">
                        <a:defRPr sz="1300" b="1" kern="1200">
                          <a:solidFill>
                            <a:schemeClr val="dk1"/>
                          </a:solidFill>
                          <a:latin typeface="Arial"/>
                        </a:defRPr>
                      </a:lvl9pPr>
                    </a:lstStyle>
                    <a:p>
                      <a:r>
                        <a:rPr lang="en-US" sz="1200" b="0" i="0">
                          <a:latin typeface="Avenir Medium" panose="02000503020000020003" pitchFamily="2" charset="0"/>
                        </a:rPr>
                        <a:t>                   Clinical outcomes </a:t>
                      </a:r>
                      <a:br>
                        <a:rPr lang="en-US" sz="1200" b="0" i="0">
                          <a:latin typeface="Avenir Medium" panose="02000503020000020003" pitchFamily="2" charset="0"/>
                        </a:rPr>
                      </a:br>
                      <a:r>
                        <a:rPr lang="en-US" sz="1200" b="0" i="0">
                          <a:latin typeface="Avenir Medium" panose="02000503020000020003" pitchFamily="2" charset="0"/>
                        </a:rPr>
                        <a:t>                   analytics</a:t>
                      </a:r>
                    </a:p>
                    <a:p>
                      <a:br>
                        <a:rPr lang="en-US" sz="1200" b="0" i="0">
                          <a:latin typeface="Avenir Medium" panose="02000503020000020003" pitchFamily="2" charset="0"/>
                        </a:rPr>
                      </a:br>
                      <a:r>
                        <a:rPr lang="en-US" sz="1200" b="0" i="0">
                          <a:latin typeface="Avenir Medium" panose="02000503020000020003" pitchFamily="2" charset="0"/>
                        </a:rPr>
                        <a:t>                   Hospitalization</a:t>
                      </a:r>
                    </a:p>
                    <a:p>
                      <a:r>
                        <a:rPr lang="en-US" sz="1200" b="0" i="0">
                          <a:latin typeface="Avenir Medium" panose="02000503020000020003" pitchFamily="2" charset="0"/>
                        </a:rPr>
                        <a:t>                   insights</a:t>
                      </a:r>
                    </a:p>
                    <a:p>
                      <a:pPr lvl="1" algn="l"/>
                      <a:br>
                        <a:rPr lang="en-US" sz="1200" b="0" i="0">
                          <a:latin typeface="Avenir Medium" panose="02000503020000020003" pitchFamily="2" charset="0"/>
                        </a:rPr>
                      </a:br>
                      <a:r>
                        <a:rPr lang="en-US" sz="1200" b="0" i="0">
                          <a:latin typeface="Avenir Medium" panose="02000503020000020003" pitchFamily="2" charset="0"/>
                        </a:rPr>
                        <a:t>          Quality assurance</a:t>
                      </a:r>
                    </a:p>
                    <a:p>
                      <a:pPr lvl="1" algn="l"/>
                      <a:r>
                        <a:rPr lang="en-US" sz="1200" b="0" i="0">
                          <a:latin typeface="Avenir Medium" panose="02000503020000020003" pitchFamily="2" charset="0"/>
                        </a:rPr>
                        <a:t>          benchmarking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321440" rtl="0" eaLnBrk="1" latinLnBrk="0" hangingPunct="1">
                        <a:defRPr sz="1300" b="1" kern="1200">
                          <a:solidFill>
                            <a:schemeClr val="dk1"/>
                          </a:solidFill>
                          <a:latin typeface="Arial"/>
                        </a:defRPr>
                      </a:lvl1pPr>
                      <a:lvl2pPr marL="321440" algn="l" defTabSz="321440" rtl="0" eaLnBrk="1" latinLnBrk="0" hangingPunct="1">
                        <a:defRPr sz="1300" b="1" kern="1200">
                          <a:solidFill>
                            <a:schemeClr val="dk1"/>
                          </a:solidFill>
                          <a:latin typeface="Arial"/>
                        </a:defRPr>
                      </a:lvl2pPr>
                      <a:lvl3pPr marL="642882" algn="l" defTabSz="321440" rtl="0" eaLnBrk="1" latinLnBrk="0" hangingPunct="1">
                        <a:defRPr sz="1300" b="1" kern="1200">
                          <a:solidFill>
                            <a:schemeClr val="dk1"/>
                          </a:solidFill>
                          <a:latin typeface="Arial"/>
                        </a:defRPr>
                      </a:lvl3pPr>
                      <a:lvl4pPr marL="964323" algn="l" defTabSz="321440" rtl="0" eaLnBrk="1" latinLnBrk="0" hangingPunct="1">
                        <a:defRPr sz="1300" b="1" kern="1200">
                          <a:solidFill>
                            <a:schemeClr val="dk1"/>
                          </a:solidFill>
                          <a:latin typeface="Arial"/>
                        </a:defRPr>
                      </a:lvl4pPr>
                      <a:lvl5pPr marL="1285763" algn="l" defTabSz="321440" rtl="0" eaLnBrk="1" latinLnBrk="0" hangingPunct="1">
                        <a:defRPr sz="1300" b="1" kern="1200">
                          <a:solidFill>
                            <a:schemeClr val="dk1"/>
                          </a:solidFill>
                          <a:latin typeface="Arial"/>
                        </a:defRPr>
                      </a:lvl5pPr>
                      <a:lvl6pPr marL="1607205" algn="l" defTabSz="321440" rtl="0" eaLnBrk="1" latinLnBrk="0" hangingPunct="1">
                        <a:defRPr sz="1300" b="1" kern="1200">
                          <a:solidFill>
                            <a:schemeClr val="dk1"/>
                          </a:solidFill>
                          <a:latin typeface="Arial"/>
                        </a:defRPr>
                      </a:lvl6pPr>
                      <a:lvl7pPr marL="1928645" algn="l" defTabSz="321440" rtl="0" eaLnBrk="1" latinLnBrk="0" hangingPunct="1">
                        <a:defRPr sz="1300" b="1" kern="1200">
                          <a:solidFill>
                            <a:schemeClr val="dk1"/>
                          </a:solidFill>
                          <a:latin typeface="Arial"/>
                        </a:defRPr>
                      </a:lvl7pPr>
                      <a:lvl8pPr marL="2250086" algn="l" defTabSz="321440" rtl="0" eaLnBrk="1" latinLnBrk="0" hangingPunct="1">
                        <a:defRPr sz="1300" b="1" kern="1200">
                          <a:solidFill>
                            <a:schemeClr val="dk1"/>
                          </a:solidFill>
                          <a:latin typeface="Arial"/>
                        </a:defRPr>
                      </a:lvl8pPr>
                      <a:lvl9pPr marL="2571527" algn="l" defTabSz="321440" rtl="0" eaLnBrk="1" latinLnBrk="0" hangingPunct="1">
                        <a:defRPr sz="1300" b="1" kern="1200">
                          <a:solidFill>
                            <a:schemeClr val="dk1"/>
                          </a:solidFill>
                          <a:latin typeface="Arial"/>
                        </a:defRPr>
                      </a:lvl9pPr>
                    </a:lstStyle>
                    <a:p>
                      <a:pPr lvl="1" algn="l"/>
                      <a:r>
                        <a:rPr lang="en-US" sz="1200" b="0" i="0">
                          <a:latin typeface="Avenir Medium" panose="02000503020000020003" pitchFamily="2" charset="0"/>
                        </a:rPr>
                        <a:t>   Expanded revenue cycle capabilities, </a:t>
                      </a:r>
                    </a:p>
                    <a:p>
                      <a:pPr lvl="1" algn="l"/>
                      <a:r>
                        <a:rPr lang="en-US" sz="1200" b="0" i="0">
                          <a:latin typeface="Avenir Medium" panose="02000503020000020003" pitchFamily="2" charset="0"/>
                        </a:rPr>
                        <a:t>   including API-based tools and </a:t>
                      </a:r>
                    </a:p>
                    <a:p>
                      <a:pPr lvl="1" algn="l"/>
                      <a:r>
                        <a:rPr lang="en-US" sz="1200" b="0" i="0">
                          <a:latin typeface="Avenir Medium" panose="02000503020000020003" pitchFamily="2" charset="0"/>
                        </a:rPr>
                        <a:t>   automated systems </a:t>
                      </a:r>
                    </a:p>
                    <a:p>
                      <a:endParaRPr lang="en-US" sz="1200" b="0" i="0">
                        <a:latin typeface="Avenir Medium" panose="02000503020000020003" pitchFamily="2" charset="0"/>
                      </a:endParaRPr>
                    </a:p>
                    <a:p>
                      <a:r>
                        <a:rPr lang="en-US" sz="1200" b="0" i="0">
                          <a:latin typeface="Avenir Medium" panose="02000503020000020003" pitchFamily="2" charset="0"/>
                        </a:rPr>
                        <a:t>           </a:t>
                      </a:r>
                      <a:r>
                        <a:rPr lang="en-US" sz="1200" b="1" i="0">
                          <a:latin typeface="Avenir Medium" panose="02000503020000020003" pitchFamily="2" charset="0"/>
                        </a:rPr>
                        <a:t>Workforce management </a:t>
                      </a:r>
                    </a:p>
                    <a:p>
                      <a:endParaRPr lang="en-US" sz="1200" b="0" i="0">
                        <a:latin typeface="Avenir Medium" panose="02000503020000020003" pitchFamily="2" charset="0"/>
                      </a:endParaRPr>
                    </a:p>
                    <a:p>
                      <a:r>
                        <a:rPr lang="en-US" sz="1200" b="0" i="0">
                          <a:latin typeface="Avenir Medium" panose="02000503020000020003" pitchFamily="2" charset="0"/>
                        </a:rPr>
                        <a:t>           Long-term care risk management</a:t>
                      </a:r>
                    </a:p>
                    <a:p>
                      <a:endParaRPr lang="en-US" sz="1200" b="0" i="0">
                        <a:latin typeface="Avenir Medium" panose="02000503020000020003" pitchFamily="2" charset="0"/>
                      </a:endParaRPr>
                    </a:p>
                    <a:p>
                      <a:r>
                        <a:rPr lang="en-US" sz="1200" b="0" i="0">
                          <a:latin typeface="Avenir Medium" panose="02000503020000020003" pitchFamily="2" charset="0"/>
                        </a:rPr>
                        <a:t>           Secure on-site and online patient </a:t>
                      </a:r>
                      <a:br>
                        <a:rPr lang="en-US" sz="1200" b="0" i="0">
                          <a:latin typeface="Avenir Medium" panose="02000503020000020003" pitchFamily="2" charset="0"/>
                        </a:rPr>
                      </a:br>
                      <a:r>
                        <a:rPr lang="en-US" sz="1200" b="0" i="0">
                          <a:latin typeface="Avenir Medium" panose="02000503020000020003" pitchFamily="2" charset="0"/>
                        </a:rPr>
                        <a:t>           payments by any method, in any setting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321440" rtl="0" eaLnBrk="1" latinLnBrk="0" hangingPunct="1">
                        <a:defRPr sz="1300" b="1" kern="1200">
                          <a:solidFill>
                            <a:schemeClr val="dk1"/>
                          </a:solidFill>
                          <a:latin typeface="Arial"/>
                        </a:defRPr>
                      </a:lvl1pPr>
                      <a:lvl2pPr marL="321440" algn="l" defTabSz="321440" rtl="0" eaLnBrk="1" latinLnBrk="0" hangingPunct="1">
                        <a:defRPr sz="1300" b="1" kern="1200">
                          <a:solidFill>
                            <a:schemeClr val="dk1"/>
                          </a:solidFill>
                          <a:latin typeface="Arial"/>
                        </a:defRPr>
                      </a:lvl2pPr>
                      <a:lvl3pPr marL="642882" algn="l" defTabSz="321440" rtl="0" eaLnBrk="1" latinLnBrk="0" hangingPunct="1">
                        <a:defRPr sz="1300" b="1" kern="1200">
                          <a:solidFill>
                            <a:schemeClr val="dk1"/>
                          </a:solidFill>
                          <a:latin typeface="Arial"/>
                        </a:defRPr>
                      </a:lvl3pPr>
                      <a:lvl4pPr marL="964323" algn="l" defTabSz="321440" rtl="0" eaLnBrk="1" latinLnBrk="0" hangingPunct="1">
                        <a:defRPr sz="1300" b="1" kern="1200">
                          <a:solidFill>
                            <a:schemeClr val="dk1"/>
                          </a:solidFill>
                          <a:latin typeface="Arial"/>
                        </a:defRPr>
                      </a:lvl4pPr>
                      <a:lvl5pPr marL="1285763" algn="l" defTabSz="321440" rtl="0" eaLnBrk="1" latinLnBrk="0" hangingPunct="1">
                        <a:defRPr sz="1300" b="1" kern="1200">
                          <a:solidFill>
                            <a:schemeClr val="dk1"/>
                          </a:solidFill>
                          <a:latin typeface="Arial"/>
                        </a:defRPr>
                      </a:lvl5pPr>
                      <a:lvl6pPr marL="1607205" algn="l" defTabSz="321440" rtl="0" eaLnBrk="1" latinLnBrk="0" hangingPunct="1">
                        <a:defRPr sz="1300" b="1" kern="1200">
                          <a:solidFill>
                            <a:schemeClr val="dk1"/>
                          </a:solidFill>
                          <a:latin typeface="Arial"/>
                        </a:defRPr>
                      </a:lvl6pPr>
                      <a:lvl7pPr marL="1928645" algn="l" defTabSz="321440" rtl="0" eaLnBrk="1" latinLnBrk="0" hangingPunct="1">
                        <a:defRPr sz="1300" b="1" kern="1200">
                          <a:solidFill>
                            <a:schemeClr val="dk1"/>
                          </a:solidFill>
                          <a:latin typeface="Arial"/>
                        </a:defRPr>
                      </a:lvl7pPr>
                      <a:lvl8pPr marL="2250086" algn="l" defTabSz="321440" rtl="0" eaLnBrk="1" latinLnBrk="0" hangingPunct="1">
                        <a:defRPr sz="1300" b="1" kern="1200">
                          <a:solidFill>
                            <a:schemeClr val="dk1"/>
                          </a:solidFill>
                          <a:latin typeface="Arial"/>
                        </a:defRPr>
                      </a:lvl8pPr>
                      <a:lvl9pPr marL="2571527" algn="l" defTabSz="321440" rtl="0" eaLnBrk="1" latinLnBrk="0" hangingPunct="1">
                        <a:defRPr sz="1300" b="1" kern="1200">
                          <a:solidFill>
                            <a:schemeClr val="dk1"/>
                          </a:solidFill>
                          <a:latin typeface="Arial"/>
                        </a:defRPr>
                      </a:lvl9pPr>
                    </a:lstStyle>
                    <a:p>
                      <a:r>
                        <a:rPr lang="en-US" sz="1200" b="0" i="0">
                          <a:latin typeface="Avenir Medium" panose="02000503020000020003" pitchFamily="2" charset="0"/>
                        </a:rPr>
                        <a:t>Acquired by Inovalon</a:t>
                      </a:r>
                    </a:p>
                    <a:p>
                      <a:endParaRPr lang="en-US" sz="1200" b="0" i="0">
                        <a:latin typeface="Avenir Medium" panose="02000503020000020003" pitchFamily="2" charset="0"/>
                      </a:endParaRPr>
                    </a:p>
                    <a:p>
                      <a:r>
                        <a:rPr lang="en-US" sz="1200" b="0" i="0">
                          <a:latin typeface="Avenir Medium" panose="02000503020000020003" pitchFamily="2" charset="0"/>
                        </a:rPr>
                        <a:t>Virtual Care </a:t>
                      </a:r>
                    </a:p>
                    <a:p>
                      <a:endParaRPr lang="en-US" sz="1200" b="0" i="0">
                        <a:latin typeface="Avenir Medium" panose="02000503020000020003" pitchFamily="2" charset="0"/>
                      </a:endParaRPr>
                    </a:p>
                    <a:p>
                      <a:r>
                        <a:rPr lang="en-US" sz="1200" b="0" i="0">
                          <a:latin typeface="Avenir Medium" panose="02000503020000020003" pitchFamily="2" charset="0"/>
                        </a:rPr>
                        <a:t>Patient Access</a:t>
                      </a:r>
                    </a:p>
                    <a:p>
                      <a:endParaRPr lang="en-US" sz="1200" b="0" i="0">
                        <a:latin typeface="Avenir Medium" panose="02000503020000020003" pitchFamily="2" charset="0"/>
                      </a:endParaRPr>
                    </a:p>
                    <a:p>
                      <a:r>
                        <a:rPr lang="en-US" sz="1200" b="0" i="0">
                          <a:latin typeface="Avenir Medium" panose="02000503020000020003" pitchFamily="2" charset="0"/>
                        </a:rPr>
                        <a:t>Patient Engagement</a:t>
                      </a:r>
                    </a:p>
                    <a:p>
                      <a:endParaRPr lang="en-US" sz="1200" b="0" i="0">
                        <a:latin typeface="Avenir Medium" panose="02000503020000020003" pitchFamily="2"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8458906"/>
                  </a:ext>
                </a:extLst>
              </a:tr>
            </a:tbl>
          </a:graphicData>
        </a:graphic>
      </p:graphicFrame>
      <p:grpSp>
        <p:nvGrpSpPr>
          <p:cNvPr id="54" name="Group 53">
            <a:extLst>
              <a:ext uri="{FF2B5EF4-FFF2-40B4-BE49-F238E27FC236}">
                <a16:creationId xmlns:a16="http://schemas.microsoft.com/office/drawing/2014/main" id="{A9A7E847-85E5-414A-8EC1-FB1694738318}"/>
              </a:ext>
            </a:extLst>
          </p:cNvPr>
          <p:cNvGrpSpPr/>
          <p:nvPr/>
        </p:nvGrpSpPr>
        <p:grpSpPr>
          <a:xfrm>
            <a:off x="589051" y="3004115"/>
            <a:ext cx="11359761" cy="447472"/>
            <a:chOff x="609600" y="2638990"/>
            <a:chExt cx="11359761" cy="447472"/>
          </a:xfrm>
        </p:grpSpPr>
        <p:graphicFrame>
          <p:nvGraphicFramePr>
            <p:cNvPr id="55" name="Diagram 54">
              <a:extLst>
                <a:ext uri="{FF2B5EF4-FFF2-40B4-BE49-F238E27FC236}">
                  <a16:creationId xmlns:a16="http://schemas.microsoft.com/office/drawing/2014/main" id="{CF587D92-B1A7-D74A-9DB0-24B58406DBB9}"/>
                </a:ext>
              </a:extLst>
            </p:cNvPr>
            <p:cNvGraphicFramePr/>
            <p:nvPr/>
          </p:nvGraphicFramePr>
          <p:xfrm>
            <a:off x="609600" y="2638990"/>
            <a:ext cx="11325383" cy="447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 name="Rectangle 55">
              <a:extLst>
                <a:ext uri="{FF2B5EF4-FFF2-40B4-BE49-F238E27FC236}">
                  <a16:creationId xmlns:a16="http://schemas.microsoft.com/office/drawing/2014/main" id="{6826F516-710F-B247-8540-532F9A113C95}"/>
                </a:ext>
              </a:extLst>
            </p:cNvPr>
            <p:cNvSpPr/>
            <p:nvPr/>
          </p:nvSpPr>
          <p:spPr>
            <a:xfrm>
              <a:off x="11547029" y="2651125"/>
              <a:ext cx="422332" cy="422275"/>
            </a:xfrm>
            <a:prstGeom prst="rect">
              <a:avLst/>
            </a:prstGeom>
            <a:solidFill>
              <a:srgbClr val="003D79"/>
            </a:solidFill>
            <a:ln w="9525"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399" b="0" i="0" u="none" strike="noStrike" kern="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AA2E175D-5002-4745-9548-16755736EFD0}"/>
                </a:ext>
              </a:extLst>
            </p:cNvPr>
            <p:cNvSpPr/>
            <p:nvPr/>
          </p:nvSpPr>
          <p:spPr>
            <a:xfrm>
              <a:off x="644971" y="2657509"/>
              <a:ext cx="317054" cy="407199"/>
            </a:xfrm>
            <a:prstGeom prst="rect">
              <a:avLst/>
            </a:prstGeom>
            <a:solidFill>
              <a:srgbClr val="003D79"/>
            </a:solidFill>
            <a:ln w="9525"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399" b="0" i="0" u="none" strike="noStrike" kern="0" cap="none" spc="0" normalizeH="0" baseline="0" noProof="0">
                <a:ln>
                  <a:noFill/>
                </a:ln>
                <a:solidFill>
                  <a:prstClr val="white"/>
                </a:solidFill>
                <a:effectLst/>
                <a:uLnTx/>
                <a:uFillTx/>
                <a:latin typeface="Arial"/>
                <a:ea typeface="+mn-ea"/>
                <a:cs typeface="+mn-cs"/>
              </a:endParaRPr>
            </a:p>
          </p:txBody>
        </p:sp>
      </p:grpSp>
      <p:sp>
        <p:nvSpPr>
          <p:cNvPr id="58" name="Oval 57">
            <a:extLst>
              <a:ext uri="{FF2B5EF4-FFF2-40B4-BE49-F238E27FC236}">
                <a16:creationId xmlns:a16="http://schemas.microsoft.com/office/drawing/2014/main" id="{67636B1C-6C2B-5543-AEC0-60657D7A3DA5}"/>
              </a:ext>
            </a:extLst>
          </p:cNvPr>
          <p:cNvSpPr/>
          <p:nvPr/>
        </p:nvSpPr>
        <p:spPr>
          <a:xfrm>
            <a:off x="1076630" y="4881269"/>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59" name="Oval 58">
            <a:extLst>
              <a:ext uri="{FF2B5EF4-FFF2-40B4-BE49-F238E27FC236}">
                <a16:creationId xmlns:a16="http://schemas.microsoft.com/office/drawing/2014/main" id="{BF1656A4-109E-A043-91F8-8B49EF66148D}"/>
              </a:ext>
            </a:extLst>
          </p:cNvPr>
          <p:cNvSpPr/>
          <p:nvPr/>
        </p:nvSpPr>
        <p:spPr>
          <a:xfrm>
            <a:off x="4313685" y="4882507"/>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0" name="Oval 59">
            <a:extLst>
              <a:ext uri="{FF2B5EF4-FFF2-40B4-BE49-F238E27FC236}">
                <a16:creationId xmlns:a16="http://schemas.microsoft.com/office/drawing/2014/main" id="{62D53433-044F-B24D-85B8-4F4F505DFA3C}"/>
              </a:ext>
            </a:extLst>
          </p:cNvPr>
          <p:cNvSpPr/>
          <p:nvPr/>
        </p:nvSpPr>
        <p:spPr>
          <a:xfrm>
            <a:off x="9722759" y="4507847"/>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1" name="Oval 60">
            <a:extLst>
              <a:ext uri="{FF2B5EF4-FFF2-40B4-BE49-F238E27FC236}">
                <a16:creationId xmlns:a16="http://schemas.microsoft.com/office/drawing/2014/main" id="{2196390F-AADC-3247-8CC3-C94CC51F7AE9}"/>
              </a:ext>
            </a:extLst>
          </p:cNvPr>
          <p:cNvSpPr/>
          <p:nvPr/>
        </p:nvSpPr>
        <p:spPr>
          <a:xfrm>
            <a:off x="9725938" y="4873249"/>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2" name="Oval 61">
            <a:extLst>
              <a:ext uri="{FF2B5EF4-FFF2-40B4-BE49-F238E27FC236}">
                <a16:creationId xmlns:a16="http://schemas.microsoft.com/office/drawing/2014/main" id="{7D3ED6AC-D3E5-F346-B8D9-37E7A08848B2}"/>
              </a:ext>
            </a:extLst>
          </p:cNvPr>
          <p:cNvSpPr/>
          <p:nvPr/>
        </p:nvSpPr>
        <p:spPr>
          <a:xfrm>
            <a:off x="1075176" y="4514409"/>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3" name="Oval 62">
            <a:extLst>
              <a:ext uri="{FF2B5EF4-FFF2-40B4-BE49-F238E27FC236}">
                <a16:creationId xmlns:a16="http://schemas.microsoft.com/office/drawing/2014/main" id="{BBD8E7F3-62D1-244F-8923-6120F2B86AA7}"/>
              </a:ext>
            </a:extLst>
          </p:cNvPr>
          <p:cNvSpPr/>
          <p:nvPr/>
        </p:nvSpPr>
        <p:spPr>
          <a:xfrm>
            <a:off x="1075176" y="4151276"/>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4" name="Oval 63">
            <a:extLst>
              <a:ext uri="{FF2B5EF4-FFF2-40B4-BE49-F238E27FC236}">
                <a16:creationId xmlns:a16="http://schemas.microsoft.com/office/drawing/2014/main" id="{D97702B1-C8C3-F542-941D-EC2D04AA1E62}"/>
              </a:ext>
            </a:extLst>
          </p:cNvPr>
          <p:cNvSpPr/>
          <p:nvPr/>
        </p:nvSpPr>
        <p:spPr>
          <a:xfrm>
            <a:off x="1076630" y="3788144"/>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5" name="Oval 64">
            <a:extLst>
              <a:ext uri="{FF2B5EF4-FFF2-40B4-BE49-F238E27FC236}">
                <a16:creationId xmlns:a16="http://schemas.microsoft.com/office/drawing/2014/main" id="{C6670EE8-CA29-F74F-A19B-56E4B6AC4577}"/>
              </a:ext>
            </a:extLst>
          </p:cNvPr>
          <p:cNvSpPr/>
          <p:nvPr/>
        </p:nvSpPr>
        <p:spPr>
          <a:xfrm>
            <a:off x="4313685" y="4335235"/>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6" name="Oval 65">
            <a:extLst>
              <a:ext uri="{FF2B5EF4-FFF2-40B4-BE49-F238E27FC236}">
                <a16:creationId xmlns:a16="http://schemas.microsoft.com/office/drawing/2014/main" id="{999F08CC-C48A-E340-ABC3-1AEF70A486A9}"/>
              </a:ext>
            </a:extLst>
          </p:cNvPr>
          <p:cNvSpPr/>
          <p:nvPr/>
        </p:nvSpPr>
        <p:spPr>
          <a:xfrm>
            <a:off x="4313685" y="3781144"/>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7" name="Oval 66">
            <a:extLst>
              <a:ext uri="{FF2B5EF4-FFF2-40B4-BE49-F238E27FC236}">
                <a16:creationId xmlns:a16="http://schemas.microsoft.com/office/drawing/2014/main" id="{995269B1-D9D8-3F47-BE0A-C04651A6DB69}"/>
              </a:ext>
            </a:extLst>
          </p:cNvPr>
          <p:cNvSpPr/>
          <p:nvPr/>
        </p:nvSpPr>
        <p:spPr>
          <a:xfrm>
            <a:off x="6325946" y="3781144"/>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8" name="Oval 67">
            <a:extLst>
              <a:ext uri="{FF2B5EF4-FFF2-40B4-BE49-F238E27FC236}">
                <a16:creationId xmlns:a16="http://schemas.microsoft.com/office/drawing/2014/main" id="{1AA33CDF-AC6D-B246-A568-ECD884AAA7FC}"/>
              </a:ext>
            </a:extLst>
          </p:cNvPr>
          <p:cNvSpPr/>
          <p:nvPr/>
        </p:nvSpPr>
        <p:spPr>
          <a:xfrm>
            <a:off x="6325946" y="4512664"/>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9" name="Oval 68">
            <a:extLst>
              <a:ext uri="{FF2B5EF4-FFF2-40B4-BE49-F238E27FC236}">
                <a16:creationId xmlns:a16="http://schemas.microsoft.com/office/drawing/2014/main" id="{6572ABD0-FA42-4B45-AEF1-6A676C6AF855}"/>
              </a:ext>
            </a:extLst>
          </p:cNvPr>
          <p:cNvSpPr/>
          <p:nvPr/>
        </p:nvSpPr>
        <p:spPr>
          <a:xfrm>
            <a:off x="6325946" y="4887568"/>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0" name="Oval 69">
            <a:extLst>
              <a:ext uri="{FF2B5EF4-FFF2-40B4-BE49-F238E27FC236}">
                <a16:creationId xmlns:a16="http://schemas.microsoft.com/office/drawing/2014/main" id="{87AE35E9-477E-2544-B6ED-DFC5C637246D}"/>
              </a:ext>
            </a:extLst>
          </p:cNvPr>
          <p:cNvSpPr/>
          <p:nvPr/>
        </p:nvSpPr>
        <p:spPr>
          <a:xfrm>
            <a:off x="6325946" y="5244184"/>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1" name="Oval 70">
            <a:extLst>
              <a:ext uri="{FF2B5EF4-FFF2-40B4-BE49-F238E27FC236}">
                <a16:creationId xmlns:a16="http://schemas.microsoft.com/office/drawing/2014/main" id="{46B954DA-8D19-3445-AB85-2BF198EB008E}"/>
              </a:ext>
            </a:extLst>
          </p:cNvPr>
          <p:cNvSpPr/>
          <p:nvPr/>
        </p:nvSpPr>
        <p:spPr>
          <a:xfrm>
            <a:off x="9722759" y="4157990"/>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72" name="Oval 71">
            <a:extLst>
              <a:ext uri="{FF2B5EF4-FFF2-40B4-BE49-F238E27FC236}">
                <a16:creationId xmlns:a16="http://schemas.microsoft.com/office/drawing/2014/main" id="{148B32B5-137F-3248-BF60-2BD013C98571}"/>
              </a:ext>
            </a:extLst>
          </p:cNvPr>
          <p:cNvSpPr/>
          <p:nvPr/>
        </p:nvSpPr>
        <p:spPr>
          <a:xfrm>
            <a:off x="9722759" y="3784278"/>
            <a:ext cx="95232" cy="95232"/>
          </a:xfrm>
          <a:prstGeom prst="ellipse">
            <a:avLst/>
          </a:prstGeom>
          <a:solidFill>
            <a:srgbClr val="AABA0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536728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DC1D9-A5A9-CF43-B86E-D78A37C3D87E}"/>
              </a:ext>
            </a:extLst>
          </p:cNvPr>
          <p:cNvSpPr>
            <a:spLocks noGrp="1"/>
          </p:cNvSpPr>
          <p:nvPr>
            <p:ph type="ftr" sz="quarter" idx="3"/>
          </p:nvPr>
        </p:nvSpPr>
        <p:spPr/>
        <p:txBody>
          <a:bodyPr/>
          <a:lstStyle/>
          <a:p>
            <a:pPr>
              <a:defRPr/>
            </a:pPr>
            <a:r>
              <a:rPr lang="en-US"/>
              <a:t>INOV New Template (X.X.21) v1.0.0</a:t>
            </a:r>
          </a:p>
        </p:txBody>
      </p:sp>
      <p:sp>
        <p:nvSpPr>
          <p:cNvPr id="6" name="Rectangle 5">
            <a:extLst>
              <a:ext uri="{FF2B5EF4-FFF2-40B4-BE49-F238E27FC236}">
                <a16:creationId xmlns:a16="http://schemas.microsoft.com/office/drawing/2014/main" id="{530F4E1E-FB01-2549-BD5A-E136B9F40BA6}"/>
              </a:ext>
            </a:extLst>
          </p:cNvPr>
          <p:cNvSpPr/>
          <p:nvPr/>
        </p:nvSpPr>
        <p:spPr>
          <a:xfrm>
            <a:off x="1089255" y="2032829"/>
            <a:ext cx="10182652" cy="274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t>                                                                          Revenue Cycle Management</a:t>
            </a:r>
          </a:p>
        </p:txBody>
      </p:sp>
      <p:sp>
        <p:nvSpPr>
          <p:cNvPr id="7" name="Rectangle 6">
            <a:extLst>
              <a:ext uri="{FF2B5EF4-FFF2-40B4-BE49-F238E27FC236}">
                <a16:creationId xmlns:a16="http://schemas.microsoft.com/office/drawing/2014/main" id="{FF6862CA-7749-0B4A-9131-A440916E11D8}"/>
              </a:ext>
            </a:extLst>
          </p:cNvPr>
          <p:cNvSpPr/>
          <p:nvPr/>
        </p:nvSpPr>
        <p:spPr>
          <a:xfrm>
            <a:off x="1060680" y="2450817"/>
            <a:ext cx="3898729" cy="385041"/>
          </a:xfrm>
          <a:prstGeom prst="rect">
            <a:avLst/>
          </a:prstGeom>
          <a:solidFill>
            <a:srgbClr val="01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ABILITY</a:t>
            </a:r>
            <a:r>
              <a:rPr lang="en-US" sz="1600">
                <a:solidFill>
                  <a:srgbClr val="FF0000"/>
                </a:solidFill>
              </a:rPr>
              <a:t> </a:t>
            </a:r>
            <a:r>
              <a:rPr lang="en-US" sz="1600"/>
              <a:t>Patient Engagement</a:t>
            </a:r>
          </a:p>
        </p:txBody>
      </p:sp>
      <p:sp>
        <p:nvSpPr>
          <p:cNvPr id="8" name="Rectangle 7">
            <a:extLst>
              <a:ext uri="{FF2B5EF4-FFF2-40B4-BE49-F238E27FC236}">
                <a16:creationId xmlns:a16="http://schemas.microsoft.com/office/drawing/2014/main" id="{ABFDDBB9-DA36-AA43-B16D-4B8800C93711}"/>
              </a:ext>
            </a:extLst>
          </p:cNvPr>
          <p:cNvSpPr/>
          <p:nvPr/>
        </p:nvSpPr>
        <p:spPr>
          <a:xfrm>
            <a:off x="6817469" y="2451098"/>
            <a:ext cx="4414967" cy="384759"/>
          </a:xfrm>
          <a:prstGeom prst="rect">
            <a:avLst/>
          </a:prstGeom>
          <a:solidFill>
            <a:srgbClr val="01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ABILITY </a:t>
            </a:r>
            <a:r>
              <a:rPr lang="en-US" sz="1600"/>
              <a:t>Patient Access</a:t>
            </a:r>
          </a:p>
        </p:txBody>
      </p:sp>
      <p:sp>
        <p:nvSpPr>
          <p:cNvPr id="9" name="Rectangle 8">
            <a:extLst>
              <a:ext uri="{FF2B5EF4-FFF2-40B4-BE49-F238E27FC236}">
                <a16:creationId xmlns:a16="http://schemas.microsoft.com/office/drawing/2014/main" id="{1E309303-D7CC-9648-8B57-271DA3B918C4}"/>
              </a:ext>
            </a:extLst>
          </p:cNvPr>
          <p:cNvSpPr/>
          <p:nvPr/>
        </p:nvSpPr>
        <p:spPr>
          <a:xfrm>
            <a:off x="3327296" y="3528955"/>
            <a:ext cx="4938284" cy="385041"/>
          </a:xfrm>
          <a:prstGeom prst="rect">
            <a:avLst/>
          </a:prstGeom>
          <a:solidFill>
            <a:srgbClr val="01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ABILITY </a:t>
            </a:r>
            <a:r>
              <a:rPr lang="en-US" sz="1600"/>
              <a:t>Patient Claims &amp; Billing</a:t>
            </a:r>
          </a:p>
        </p:txBody>
      </p:sp>
      <p:sp>
        <p:nvSpPr>
          <p:cNvPr id="10" name="Rectangle 9">
            <a:extLst>
              <a:ext uri="{FF2B5EF4-FFF2-40B4-BE49-F238E27FC236}">
                <a16:creationId xmlns:a16="http://schemas.microsoft.com/office/drawing/2014/main" id="{CBA034EB-067E-A840-B2D0-BE73E7DC9872}"/>
              </a:ext>
            </a:extLst>
          </p:cNvPr>
          <p:cNvSpPr/>
          <p:nvPr/>
        </p:nvSpPr>
        <p:spPr>
          <a:xfrm>
            <a:off x="6813057" y="2925644"/>
            <a:ext cx="851600" cy="441580"/>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Eligibility Verification</a:t>
            </a:r>
          </a:p>
        </p:txBody>
      </p:sp>
      <p:sp>
        <p:nvSpPr>
          <p:cNvPr id="11" name="Rectangle 10">
            <a:extLst>
              <a:ext uri="{FF2B5EF4-FFF2-40B4-BE49-F238E27FC236}">
                <a16:creationId xmlns:a16="http://schemas.microsoft.com/office/drawing/2014/main" id="{2AE1B414-1466-2D4E-888C-68416AEB4723}"/>
              </a:ext>
            </a:extLst>
          </p:cNvPr>
          <p:cNvSpPr/>
          <p:nvPr/>
        </p:nvSpPr>
        <p:spPr>
          <a:xfrm>
            <a:off x="8696891" y="2933026"/>
            <a:ext cx="797521" cy="441580"/>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Insurance Discovery</a:t>
            </a:r>
          </a:p>
        </p:txBody>
      </p:sp>
      <p:sp>
        <p:nvSpPr>
          <p:cNvPr id="12" name="Rectangle 11">
            <a:extLst>
              <a:ext uri="{FF2B5EF4-FFF2-40B4-BE49-F238E27FC236}">
                <a16:creationId xmlns:a16="http://schemas.microsoft.com/office/drawing/2014/main" id="{69998621-C482-6540-A5F7-0FF9A3B1071E}"/>
              </a:ext>
            </a:extLst>
          </p:cNvPr>
          <p:cNvSpPr/>
          <p:nvPr/>
        </p:nvSpPr>
        <p:spPr>
          <a:xfrm>
            <a:off x="9547426" y="2925644"/>
            <a:ext cx="837651" cy="441580"/>
          </a:xfrm>
          <a:prstGeom prst="rect">
            <a:avLst/>
          </a:prstGeom>
          <a:solidFill>
            <a:schemeClr val="tx1">
              <a:lumMod val="65000"/>
              <a:lumOff val="3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Registration Assurance</a:t>
            </a:r>
          </a:p>
        </p:txBody>
      </p:sp>
      <p:sp>
        <p:nvSpPr>
          <p:cNvPr id="13" name="Rectangle 12">
            <a:extLst>
              <a:ext uri="{FF2B5EF4-FFF2-40B4-BE49-F238E27FC236}">
                <a16:creationId xmlns:a16="http://schemas.microsoft.com/office/drawing/2014/main" id="{8488D189-CE94-9945-8361-F0390B817DE6}"/>
              </a:ext>
            </a:extLst>
          </p:cNvPr>
          <p:cNvSpPr/>
          <p:nvPr/>
        </p:nvSpPr>
        <p:spPr>
          <a:xfrm>
            <a:off x="10438091" y="2909739"/>
            <a:ext cx="794345" cy="447089"/>
          </a:xfrm>
          <a:prstGeom prst="rect">
            <a:avLst/>
          </a:prstGeom>
          <a:solidFill>
            <a:schemeClr val="tx1">
              <a:lumMod val="65000"/>
              <a:lumOff val="3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Patient</a:t>
            </a:r>
          </a:p>
          <a:p>
            <a:pPr algn="ctr"/>
            <a:r>
              <a:rPr lang="en-US" sz="1050"/>
              <a:t>Estimation</a:t>
            </a:r>
          </a:p>
        </p:txBody>
      </p:sp>
      <p:sp>
        <p:nvSpPr>
          <p:cNvPr id="14" name="Rectangle 13">
            <a:extLst>
              <a:ext uri="{FF2B5EF4-FFF2-40B4-BE49-F238E27FC236}">
                <a16:creationId xmlns:a16="http://schemas.microsoft.com/office/drawing/2014/main" id="{03D21AED-8BB0-F441-99D9-77452E870D2F}"/>
              </a:ext>
            </a:extLst>
          </p:cNvPr>
          <p:cNvSpPr/>
          <p:nvPr/>
        </p:nvSpPr>
        <p:spPr>
          <a:xfrm>
            <a:off x="4348522" y="4007643"/>
            <a:ext cx="513335" cy="441580"/>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DDE/</a:t>
            </a:r>
          </a:p>
          <a:p>
            <a:pPr algn="ctr"/>
            <a:r>
              <a:rPr lang="en-US" sz="1050"/>
              <a:t>FISS</a:t>
            </a:r>
          </a:p>
        </p:txBody>
      </p:sp>
      <p:sp>
        <p:nvSpPr>
          <p:cNvPr id="15" name="Rectangle 14">
            <a:extLst>
              <a:ext uri="{FF2B5EF4-FFF2-40B4-BE49-F238E27FC236}">
                <a16:creationId xmlns:a16="http://schemas.microsoft.com/office/drawing/2014/main" id="{05DB5743-F69B-C44D-88A3-42CE360A2212}"/>
              </a:ext>
            </a:extLst>
          </p:cNvPr>
          <p:cNvSpPr/>
          <p:nvPr/>
        </p:nvSpPr>
        <p:spPr>
          <a:xfrm>
            <a:off x="7713251" y="2925644"/>
            <a:ext cx="929806" cy="447089"/>
          </a:xfrm>
          <a:prstGeom prst="rect">
            <a:avLst/>
          </a:prstGeom>
          <a:solidFill>
            <a:schemeClr val="tx1">
              <a:lumMod val="65000"/>
              <a:lumOff val="3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Prior Authorization</a:t>
            </a:r>
          </a:p>
        </p:txBody>
      </p:sp>
      <p:sp>
        <p:nvSpPr>
          <p:cNvPr id="16" name="Rectangle 15">
            <a:extLst>
              <a:ext uri="{FF2B5EF4-FFF2-40B4-BE49-F238E27FC236}">
                <a16:creationId xmlns:a16="http://schemas.microsoft.com/office/drawing/2014/main" id="{9BD14D0C-CEDB-2046-80D6-7CDEFA309638}"/>
              </a:ext>
            </a:extLst>
          </p:cNvPr>
          <p:cNvSpPr/>
          <p:nvPr/>
        </p:nvSpPr>
        <p:spPr>
          <a:xfrm>
            <a:off x="3327296" y="4007643"/>
            <a:ext cx="987486" cy="441580"/>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Claims Management</a:t>
            </a:r>
          </a:p>
        </p:txBody>
      </p:sp>
      <p:sp>
        <p:nvSpPr>
          <p:cNvPr id="17" name="Rectangle 16">
            <a:extLst>
              <a:ext uri="{FF2B5EF4-FFF2-40B4-BE49-F238E27FC236}">
                <a16:creationId xmlns:a16="http://schemas.microsoft.com/office/drawing/2014/main" id="{320703C6-8DDD-834A-A15F-91E81A959FA2}"/>
              </a:ext>
            </a:extLst>
          </p:cNvPr>
          <p:cNvSpPr/>
          <p:nvPr/>
        </p:nvSpPr>
        <p:spPr>
          <a:xfrm>
            <a:off x="4898187" y="4007643"/>
            <a:ext cx="816878" cy="441580"/>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Audits &amp; Denials</a:t>
            </a:r>
          </a:p>
        </p:txBody>
      </p:sp>
      <p:sp>
        <p:nvSpPr>
          <p:cNvPr id="18" name="Rectangle 17">
            <a:extLst>
              <a:ext uri="{FF2B5EF4-FFF2-40B4-BE49-F238E27FC236}">
                <a16:creationId xmlns:a16="http://schemas.microsoft.com/office/drawing/2014/main" id="{07DB2413-4115-B142-8C94-030BAABCBA2A}"/>
              </a:ext>
            </a:extLst>
          </p:cNvPr>
          <p:cNvSpPr/>
          <p:nvPr/>
        </p:nvSpPr>
        <p:spPr>
          <a:xfrm>
            <a:off x="5748867" y="4007643"/>
            <a:ext cx="897344" cy="441580"/>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Patient Statements</a:t>
            </a:r>
          </a:p>
        </p:txBody>
      </p:sp>
      <p:sp>
        <p:nvSpPr>
          <p:cNvPr id="19" name="Rectangle 18">
            <a:extLst>
              <a:ext uri="{FF2B5EF4-FFF2-40B4-BE49-F238E27FC236}">
                <a16:creationId xmlns:a16="http://schemas.microsoft.com/office/drawing/2014/main" id="{79A7E2A8-3801-9749-A3E6-2C75A8397FD4}"/>
              </a:ext>
            </a:extLst>
          </p:cNvPr>
          <p:cNvSpPr/>
          <p:nvPr/>
        </p:nvSpPr>
        <p:spPr>
          <a:xfrm>
            <a:off x="6676353" y="4007643"/>
            <a:ext cx="826720" cy="441580"/>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Patient Payments</a:t>
            </a:r>
          </a:p>
        </p:txBody>
      </p:sp>
      <p:sp>
        <p:nvSpPr>
          <p:cNvPr id="20" name="Rectangle 19">
            <a:extLst>
              <a:ext uri="{FF2B5EF4-FFF2-40B4-BE49-F238E27FC236}">
                <a16:creationId xmlns:a16="http://schemas.microsoft.com/office/drawing/2014/main" id="{C7F8638B-6350-414B-BA97-771860428BC7}"/>
              </a:ext>
            </a:extLst>
          </p:cNvPr>
          <p:cNvSpPr/>
          <p:nvPr/>
        </p:nvSpPr>
        <p:spPr>
          <a:xfrm>
            <a:off x="1060681" y="2933848"/>
            <a:ext cx="1027716" cy="447035"/>
          </a:xfrm>
          <a:prstGeom prst="rect">
            <a:avLst/>
          </a:prstGeom>
          <a:solidFill>
            <a:schemeClr val="tx1">
              <a:lumMod val="65000"/>
              <a:lumOff val="3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Registration &amp; Scheduling</a:t>
            </a:r>
          </a:p>
        </p:txBody>
      </p:sp>
      <p:sp>
        <p:nvSpPr>
          <p:cNvPr id="21" name="Rectangle 20">
            <a:extLst>
              <a:ext uri="{FF2B5EF4-FFF2-40B4-BE49-F238E27FC236}">
                <a16:creationId xmlns:a16="http://schemas.microsoft.com/office/drawing/2014/main" id="{FF5E9911-58D5-424A-9CFC-4E80D93E2A62}"/>
              </a:ext>
            </a:extLst>
          </p:cNvPr>
          <p:cNvSpPr/>
          <p:nvPr/>
        </p:nvSpPr>
        <p:spPr>
          <a:xfrm>
            <a:off x="2136944" y="2937511"/>
            <a:ext cx="816878" cy="443372"/>
          </a:xfrm>
          <a:prstGeom prst="rect">
            <a:avLst/>
          </a:prstGeom>
          <a:solidFill>
            <a:schemeClr val="tx1">
              <a:lumMod val="65000"/>
              <a:lumOff val="3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Patient Forms</a:t>
            </a:r>
          </a:p>
        </p:txBody>
      </p:sp>
      <p:sp>
        <p:nvSpPr>
          <p:cNvPr id="22" name="Rectangle 21">
            <a:extLst>
              <a:ext uri="{FF2B5EF4-FFF2-40B4-BE49-F238E27FC236}">
                <a16:creationId xmlns:a16="http://schemas.microsoft.com/office/drawing/2014/main" id="{63135001-8B9D-374C-ADD2-D36F7EB14882}"/>
              </a:ext>
            </a:extLst>
          </p:cNvPr>
          <p:cNvSpPr/>
          <p:nvPr/>
        </p:nvSpPr>
        <p:spPr>
          <a:xfrm>
            <a:off x="3867793" y="2933848"/>
            <a:ext cx="1136320" cy="447089"/>
          </a:xfrm>
          <a:prstGeom prst="rect">
            <a:avLst/>
          </a:prstGeom>
          <a:solidFill>
            <a:schemeClr val="tx1">
              <a:lumMod val="65000"/>
              <a:lumOff val="3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Secure Communication</a:t>
            </a:r>
          </a:p>
        </p:txBody>
      </p:sp>
      <p:sp>
        <p:nvSpPr>
          <p:cNvPr id="23" name="Rectangle 22">
            <a:extLst>
              <a:ext uri="{FF2B5EF4-FFF2-40B4-BE49-F238E27FC236}">
                <a16:creationId xmlns:a16="http://schemas.microsoft.com/office/drawing/2014/main" id="{FDD82453-6713-7A41-81FD-EBD2AE1F0821}"/>
              </a:ext>
            </a:extLst>
          </p:cNvPr>
          <p:cNvSpPr/>
          <p:nvPr/>
        </p:nvSpPr>
        <p:spPr>
          <a:xfrm>
            <a:off x="3002369" y="2933794"/>
            <a:ext cx="816878" cy="447089"/>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Virtual Care</a:t>
            </a:r>
          </a:p>
        </p:txBody>
      </p:sp>
      <p:sp>
        <p:nvSpPr>
          <p:cNvPr id="24" name="Rectangle 23">
            <a:extLst>
              <a:ext uri="{FF2B5EF4-FFF2-40B4-BE49-F238E27FC236}">
                <a16:creationId xmlns:a16="http://schemas.microsoft.com/office/drawing/2014/main" id="{507D47BA-7CF2-5147-A007-7DCBF453E6B0}"/>
              </a:ext>
            </a:extLst>
          </p:cNvPr>
          <p:cNvSpPr/>
          <p:nvPr/>
        </p:nvSpPr>
        <p:spPr>
          <a:xfrm>
            <a:off x="975442" y="5497661"/>
            <a:ext cx="970250" cy="521522"/>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Incident/Risk Management</a:t>
            </a:r>
          </a:p>
        </p:txBody>
      </p:sp>
      <p:sp>
        <p:nvSpPr>
          <p:cNvPr id="25" name="Rectangle 24">
            <a:extLst>
              <a:ext uri="{FF2B5EF4-FFF2-40B4-BE49-F238E27FC236}">
                <a16:creationId xmlns:a16="http://schemas.microsoft.com/office/drawing/2014/main" id="{49E6A0FE-7581-1F48-A3F8-3AB0443D600A}"/>
              </a:ext>
            </a:extLst>
          </p:cNvPr>
          <p:cNvSpPr/>
          <p:nvPr/>
        </p:nvSpPr>
        <p:spPr>
          <a:xfrm>
            <a:off x="1982135" y="5490073"/>
            <a:ext cx="928171" cy="521522"/>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QA Reporting &amp; Analytics</a:t>
            </a:r>
          </a:p>
        </p:txBody>
      </p:sp>
      <p:sp>
        <p:nvSpPr>
          <p:cNvPr id="26" name="Rectangle 25">
            <a:extLst>
              <a:ext uri="{FF2B5EF4-FFF2-40B4-BE49-F238E27FC236}">
                <a16:creationId xmlns:a16="http://schemas.microsoft.com/office/drawing/2014/main" id="{91932085-E58C-5245-A7CF-A5277651424A}"/>
              </a:ext>
            </a:extLst>
          </p:cNvPr>
          <p:cNvSpPr/>
          <p:nvPr/>
        </p:nvSpPr>
        <p:spPr>
          <a:xfrm>
            <a:off x="2960040" y="5490073"/>
            <a:ext cx="1101715" cy="521522"/>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Infection Control &amp; Prevention</a:t>
            </a:r>
          </a:p>
        </p:txBody>
      </p:sp>
      <p:sp>
        <p:nvSpPr>
          <p:cNvPr id="27" name="Rectangle 26">
            <a:extLst>
              <a:ext uri="{FF2B5EF4-FFF2-40B4-BE49-F238E27FC236}">
                <a16:creationId xmlns:a16="http://schemas.microsoft.com/office/drawing/2014/main" id="{0F6A2B24-7149-AC4E-A6C1-A1BE38DFB7E3}"/>
              </a:ext>
            </a:extLst>
          </p:cNvPr>
          <p:cNvSpPr/>
          <p:nvPr/>
        </p:nvSpPr>
        <p:spPr>
          <a:xfrm>
            <a:off x="4119027" y="5490072"/>
            <a:ext cx="1072590" cy="521523"/>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Benchmarking</a:t>
            </a:r>
          </a:p>
        </p:txBody>
      </p:sp>
      <p:sp>
        <p:nvSpPr>
          <p:cNvPr id="28" name="Rectangle 27">
            <a:extLst>
              <a:ext uri="{FF2B5EF4-FFF2-40B4-BE49-F238E27FC236}">
                <a16:creationId xmlns:a16="http://schemas.microsoft.com/office/drawing/2014/main" id="{1683568D-8C9E-AA44-8378-F0DC592997DE}"/>
              </a:ext>
            </a:extLst>
          </p:cNvPr>
          <p:cNvSpPr/>
          <p:nvPr/>
        </p:nvSpPr>
        <p:spPr>
          <a:xfrm>
            <a:off x="6698710" y="4623355"/>
            <a:ext cx="4565224" cy="2497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Workforce Management</a:t>
            </a:r>
          </a:p>
        </p:txBody>
      </p:sp>
      <p:sp>
        <p:nvSpPr>
          <p:cNvPr id="29" name="Rectangle 28">
            <a:extLst>
              <a:ext uri="{FF2B5EF4-FFF2-40B4-BE49-F238E27FC236}">
                <a16:creationId xmlns:a16="http://schemas.microsoft.com/office/drawing/2014/main" id="{58D330CA-C618-AA47-81FA-0805A5A018E2}"/>
              </a:ext>
            </a:extLst>
          </p:cNvPr>
          <p:cNvSpPr/>
          <p:nvPr/>
        </p:nvSpPr>
        <p:spPr>
          <a:xfrm>
            <a:off x="6698081" y="5490073"/>
            <a:ext cx="1219198" cy="521523"/>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Staff </a:t>
            </a:r>
          </a:p>
          <a:p>
            <a:pPr algn="ctr"/>
            <a:r>
              <a:rPr lang="en-US" sz="1050"/>
              <a:t>Scheduling</a:t>
            </a:r>
          </a:p>
        </p:txBody>
      </p:sp>
      <p:sp>
        <p:nvSpPr>
          <p:cNvPr id="30" name="Rectangle 29">
            <a:extLst>
              <a:ext uri="{FF2B5EF4-FFF2-40B4-BE49-F238E27FC236}">
                <a16:creationId xmlns:a16="http://schemas.microsoft.com/office/drawing/2014/main" id="{F201F6BA-B496-B14D-AD1A-F41DFF1A43EA}"/>
              </a:ext>
            </a:extLst>
          </p:cNvPr>
          <p:cNvSpPr/>
          <p:nvPr/>
        </p:nvSpPr>
        <p:spPr>
          <a:xfrm>
            <a:off x="7967477" y="5490072"/>
            <a:ext cx="1219198" cy="521523"/>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Credential Tracking</a:t>
            </a:r>
          </a:p>
        </p:txBody>
      </p:sp>
      <p:sp>
        <p:nvSpPr>
          <p:cNvPr id="31" name="Rectangle 30">
            <a:extLst>
              <a:ext uri="{FF2B5EF4-FFF2-40B4-BE49-F238E27FC236}">
                <a16:creationId xmlns:a16="http://schemas.microsoft.com/office/drawing/2014/main" id="{8933C364-B517-244A-888A-36740D4DE53D}"/>
              </a:ext>
            </a:extLst>
          </p:cNvPr>
          <p:cNvSpPr/>
          <p:nvPr/>
        </p:nvSpPr>
        <p:spPr>
          <a:xfrm>
            <a:off x="9240679" y="5490073"/>
            <a:ext cx="1219198" cy="521523"/>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Time &amp; Attendance</a:t>
            </a:r>
          </a:p>
        </p:txBody>
      </p:sp>
      <p:sp>
        <p:nvSpPr>
          <p:cNvPr id="32" name="Rectangle 31">
            <a:extLst>
              <a:ext uri="{FF2B5EF4-FFF2-40B4-BE49-F238E27FC236}">
                <a16:creationId xmlns:a16="http://schemas.microsoft.com/office/drawing/2014/main" id="{D2C495E3-9173-7945-AFB0-081BCFBD7CA6}"/>
              </a:ext>
            </a:extLst>
          </p:cNvPr>
          <p:cNvSpPr/>
          <p:nvPr/>
        </p:nvSpPr>
        <p:spPr>
          <a:xfrm>
            <a:off x="991484" y="4625369"/>
            <a:ext cx="4145735" cy="2468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 Care Quality Management</a:t>
            </a:r>
          </a:p>
        </p:txBody>
      </p:sp>
      <p:sp>
        <p:nvSpPr>
          <p:cNvPr id="33" name="Rectangle 32">
            <a:extLst>
              <a:ext uri="{FF2B5EF4-FFF2-40B4-BE49-F238E27FC236}">
                <a16:creationId xmlns:a16="http://schemas.microsoft.com/office/drawing/2014/main" id="{7363F2F9-615A-D747-AA1E-1429467AFDB0}"/>
              </a:ext>
            </a:extLst>
          </p:cNvPr>
          <p:cNvSpPr/>
          <p:nvPr/>
        </p:nvSpPr>
        <p:spPr>
          <a:xfrm>
            <a:off x="6698081" y="5009454"/>
            <a:ext cx="4565854" cy="384759"/>
          </a:xfrm>
          <a:prstGeom prst="rect">
            <a:avLst/>
          </a:prstGeom>
          <a:solidFill>
            <a:srgbClr val="01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ABILITY Workforce Optimization</a:t>
            </a:r>
            <a:endParaRPr lang="en-US" sz="1600"/>
          </a:p>
        </p:txBody>
      </p:sp>
      <p:sp>
        <p:nvSpPr>
          <p:cNvPr id="34" name="Rectangle 33">
            <a:extLst>
              <a:ext uri="{FF2B5EF4-FFF2-40B4-BE49-F238E27FC236}">
                <a16:creationId xmlns:a16="http://schemas.microsoft.com/office/drawing/2014/main" id="{A665DBF9-F283-714D-B91C-20B176E55302}"/>
              </a:ext>
            </a:extLst>
          </p:cNvPr>
          <p:cNvSpPr/>
          <p:nvPr/>
        </p:nvSpPr>
        <p:spPr>
          <a:xfrm>
            <a:off x="996326" y="5015759"/>
            <a:ext cx="4145735" cy="384759"/>
          </a:xfrm>
          <a:prstGeom prst="rect">
            <a:avLst/>
          </a:prstGeom>
          <a:solidFill>
            <a:srgbClr val="01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ABILITY Care Quality </a:t>
            </a:r>
            <a:endParaRPr lang="en-US" sz="1600"/>
          </a:p>
        </p:txBody>
      </p:sp>
      <p:sp>
        <p:nvSpPr>
          <p:cNvPr id="35" name="TextBox 34">
            <a:extLst>
              <a:ext uri="{FF2B5EF4-FFF2-40B4-BE49-F238E27FC236}">
                <a16:creationId xmlns:a16="http://schemas.microsoft.com/office/drawing/2014/main" id="{AE831492-86BF-7A4E-872E-C1B4C03FA2AB}"/>
              </a:ext>
            </a:extLst>
          </p:cNvPr>
          <p:cNvSpPr txBox="1"/>
          <p:nvPr/>
        </p:nvSpPr>
        <p:spPr>
          <a:xfrm>
            <a:off x="3253859" y="362221"/>
            <a:ext cx="8220159" cy="523220"/>
          </a:xfrm>
          <a:prstGeom prst="rect">
            <a:avLst/>
          </a:prstGeom>
          <a:noFill/>
        </p:spPr>
        <p:txBody>
          <a:bodyPr wrap="square" rtlCol="0">
            <a:spAutoFit/>
          </a:bodyPr>
          <a:lstStyle/>
          <a:p>
            <a:pPr algn="ctr"/>
            <a:r>
              <a:rPr lang="en-US" sz="2800" b="1">
                <a:solidFill>
                  <a:srgbClr val="013D7B"/>
                </a:solidFill>
              </a:rPr>
              <a:t>Solutions Simplify the Complexities of Healthcare</a:t>
            </a:r>
          </a:p>
        </p:txBody>
      </p:sp>
      <p:sp>
        <p:nvSpPr>
          <p:cNvPr id="36" name="Rectangle 35">
            <a:extLst>
              <a:ext uri="{FF2B5EF4-FFF2-40B4-BE49-F238E27FC236}">
                <a16:creationId xmlns:a16="http://schemas.microsoft.com/office/drawing/2014/main" id="{293D61CB-D33B-AC4F-9A96-47C87E414FDD}"/>
              </a:ext>
            </a:extLst>
          </p:cNvPr>
          <p:cNvSpPr/>
          <p:nvPr/>
        </p:nvSpPr>
        <p:spPr>
          <a:xfrm>
            <a:off x="-8920" y="6382577"/>
            <a:ext cx="12200920" cy="475423"/>
          </a:xfrm>
          <a:prstGeom prst="rect">
            <a:avLst/>
          </a:prstGeom>
          <a:solidFill>
            <a:srgbClr val="18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bg1"/>
                </a:solidFill>
              </a:rPr>
              <a:t>Cloud Based • Single Platform • Interoperability • EHR Agnostic • Artificial Intelligence • Robotic Process Automation • Analytics</a:t>
            </a:r>
            <a:endParaRPr lang="en-US" sz="1500"/>
          </a:p>
        </p:txBody>
      </p:sp>
      <p:grpSp>
        <p:nvGrpSpPr>
          <p:cNvPr id="37" name="Group 36">
            <a:extLst>
              <a:ext uri="{FF2B5EF4-FFF2-40B4-BE49-F238E27FC236}">
                <a16:creationId xmlns:a16="http://schemas.microsoft.com/office/drawing/2014/main" id="{00FD8209-D51C-EA4B-A998-8BB9970B6685}"/>
              </a:ext>
            </a:extLst>
          </p:cNvPr>
          <p:cNvGrpSpPr/>
          <p:nvPr/>
        </p:nvGrpSpPr>
        <p:grpSpPr>
          <a:xfrm>
            <a:off x="3986981" y="1047807"/>
            <a:ext cx="1366452" cy="902669"/>
            <a:chOff x="4300006" y="1214331"/>
            <a:chExt cx="796552" cy="526197"/>
          </a:xfrm>
        </p:grpSpPr>
        <p:sp>
          <p:nvSpPr>
            <p:cNvPr id="38" name="Rectangle 37">
              <a:extLst>
                <a:ext uri="{FF2B5EF4-FFF2-40B4-BE49-F238E27FC236}">
                  <a16:creationId xmlns:a16="http://schemas.microsoft.com/office/drawing/2014/main" id="{7EFF91FD-3FE1-FC4C-B26E-C0E6CB303B7C}"/>
                </a:ext>
              </a:extLst>
            </p:cNvPr>
            <p:cNvSpPr/>
            <p:nvPr/>
          </p:nvSpPr>
          <p:spPr>
            <a:xfrm>
              <a:off x="4300006" y="1468130"/>
              <a:ext cx="796552" cy="272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n w="0"/>
                  <a:solidFill>
                    <a:srgbClr val="002060"/>
                  </a:solidFill>
                  <a:effectLst>
                    <a:outerShdw blurRad="38100" dist="19050" dir="2700000" algn="tl" rotWithShape="0">
                      <a:schemeClr val="dk1">
                        <a:alpha val="40000"/>
                      </a:schemeClr>
                    </a:outerShdw>
                  </a:effectLst>
                </a:rPr>
                <a:t>Acute</a:t>
              </a:r>
            </a:p>
          </p:txBody>
        </p:sp>
        <p:pic>
          <p:nvPicPr>
            <p:cNvPr id="39" name="Picture 38" descr="A picture containing text, clipart&#10;&#10;Description automatically generated">
              <a:extLst>
                <a:ext uri="{FF2B5EF4-FFF2-40B4-BE49-F238E27FC236}">
                  <a16:creationId xmlns:a16="http://schemas.microsoft.com/office/drawing/2014/main" id="{71052DA4-B7E3-5A4C-9FBB-1FFA2BC1B3DF}"/>
                </a:ext>
              </a:extLst>
            </p:cNvPr>
            <p:cNvPicPr>
              <a:picLocks noChangeAspect="1"/>
            </p:cNvPicPr>
            <p:nvPr/>
          </p:nvPicPr>
          <p:blipFill>
            <a:blip r:embed="rId3"/>
            <a:stretch>
              <a:fillRect/>
            </a:stretch>
          </p:blipFill>
          <p:spPr>
            <a:xfrm>
              <a:off x="4345139" y="1214331"/>
              <a:ext cx="244090" cy="324182"/>
            </a:xfrm>
            <a:prstGeom prst="rect">
              <a:avLst/>
            </a:prstGeom>
          </p:spPr>
        </p:pic>
      </p:grpSp>
      <p:grpSp>
        <p:nvGrpSpPr>
          <p:cNvPr id="40" name="Group 39">
            <a:extLst>
              <a:ext uri="{FF2B5EF4-FFF2-40B4-BE49-F238E27FC236}">
                <a16:creationId xmlns:a16="http://schemas.microsoft.com/office/drawing/2014/main" id="{CD88842D-D8E4-6043-AC36-DD0B5B996960}"/>
              </a:ext>
            </a:extLst>
          </p:cNvPr>
          <p:cNvGrpSpPr/>
          <p:nvPr/>
        </p:nvGrpSpPr>
        <p:grpSpPr>
          <a:xfrm>
            <a:off x="5496812" y="1014511"/>
            <a:ext cx="1583382" cy="900548"/>
            <a:chOff x="5363593" y="1196630"/>
            <a:chExt cx="923007" cy="524960"/>
          </a:xfrm>
        </p:grpSpPr>
        <p:sp>
          <p:nvSpPr>
            <p:cNvPr id="41" name="Rectangle 40">
              <a:extLst>
                <a:ext uri="{FF2B5EF4-FFF2-40B4-BE49-F238E27FC236}">
                  <a16:creationId xmlns:a16="http://schemas.microsoft.com/office/drawing/2014/main" id="{85053426-C6B4-A144-931F-7CDE9697D808}"/>
                </a:ext>
              </a:extLst>
            </p:cNvPr>
            <p:cNvSpPr/>
            <p:nvPr/>
          </p:nvSpPr>
          <p:spPr>
            <a:xfrm>
              <a:off x="5363593" y="1449192"/>
              <a:ext cx="923007" cy="272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n w="0"/>
                  <a:solidFill>
                    <a:srgbClr val="002060"/>
                  </a:solidFill>
                  <a:effectLst>
                    <a:outerShdw blurRad="38100" dist="19050" dir="2700000" algn="tl" rotWithShape="0">
                      <a:schemeClr val="dk1">
                        <a:alpha val="40000"/>
                      </a:schemeClr>
                    </a:outerShdw>
                  </a:effectLst>
                </a:rPr>
                <a:t>Post-Acute</a:t>
              </a:r>
            </a:p>
          </p:txBody>
        </p:sp>
        <p:pic>
          <p:nvPicPr>
            <p:cNvPr id="42" name="Picture 41" descr="A picture containing text, clipart&#10;&#10;Description automatically generated">
              <a:extLst>
                <a:ext uri="{FF2B5EF4-FFF2-40B4-BE49-F238E27FC236}">
                  <a16:creationId xmlns:a16="http://schemas.microsoft.com/office/drawing/2014/main" id="{7D54BACE-30D4-A04B-AF7C-7250C147ACD9}"/>
                </a:ext>
              </a:extLst>
            </p:cNvPr>
            <p:cNvPicPr>
              <a:picLocks noChangeAspect="1"/>
            </p:cNvPicPr>
            <p:nvPr/>
          </p:nvPicPr>
          <p:blipFill>
            <a:blip r:embed="rId4"/>
            <a:stretch>
              <a:fillRect/>
            </a:stretch>
          </p:blipFill>
          <p:spPr>
            <a:xfrm>
              <a:off x="5468953" y="1196630"/>
              <a:ext cx="319228" cy="323027"/>
            </a:xfrm>
            <a:prstGeom prst="rect">
              <a:avLst/>
            </a:prstGeom>
          </p:spPr>
        </p:pic>
      </p:grpSp>
      <p:grpSp>
        <p:nvGrpSpPr>
          <p:cNvPr id="43" name="Group 42">
            <a:extLst>
              <a:ext uri="{FF2B5EF4-FFF2-40B4-BE49-F238E27FC236}">
                <a16:creationId xmlns:a16="http://schemas.microsoft.com/office/drawing/2014/main" id="{B0CB8BE2-54B1-9B46-82CA-B780949C0339}"/>
              </a:ext>
            </a:extLst>
          </p:cNvPr>
          <p:cNvGrpSpPr/>
          <p:nvPr/>
        </p:nvGrpSpPr>
        <p:grpSpPr>
          <a:xfrm>
            <a:off x="7039356" y="1000200"/>
            <a:ext cx="2751823" cy="896269"/>
            <a:chOff x="6599005" y="1182923"/>
            <a:chExt cx="1604132" cy="522466"/>
          </a:xfrm>
        </p:grpSpPr>
        <p:sp>
          <p:nvSpPr>
            <p:cNvPr id="44" name="Rectangle 43">
              <a:extLst>
                <a:ext uri="{FF2B5EF4-FFF2-40B4-BE49-F238E27FC236}">
                  <a16:creationId xmlns:a16="http://schemas.microsoft.com/office/drawing/2014/main" id="{4A320E6B-B4BC-B541-A29E-C72D16B8A5B7}"/>
                </a:ext>
              </a:extLst>
            </p:cNvPr>
            <p:cNvSpPr/>
            <p:nvPr/>
          </p:nvSpPr>
          <p:spPr>
            <a:xfrm>
              <a:off x="6599005" y="1432991"/>
              <a:ext cx="1604132" cy="272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n w="0"/>
                  <a:solidFill>
                    <a:srgbClr val="002060"/>
                  </a:solidFill>
                  <a:effectLst>
                    <a:outerShdw blurRad="38100" dist="19050" dir="2700000" algn="tl" rotWithShape="0">
                      <a:schemeClr val="dk1">
                        <a:alpha val="40000"/>
                      </a:schemeClr>
                    </a:outerShdw>
                  </a:effectLst>
                </a:rPr>
                <a:t>Ambulatory</a:t>
              </a:r>
            </a:p>
          </p:txBody>
        </p:sp>
        <p:pic>
          <p:nvPicPr>
            <p:cNvPr id="45" name="Picture 44">
              <a:extLst>
                <a:ext uri="{FF2B5EF4-FFF2-40B4-BE49-F238E27FC236}">
                  <a16:creationId xmlns:a16="http://schemas.microsoft.com/office/drawing/2014/main" id="{B0015283-A066-584A-B8A3-64D290CC33CF}"/>
                </a:ext>
              </a:extLst>
            </p:cNvPr>
            <p:cNvPicPr>
              <a:picLocks noChangeAspect="1"/>
            </p:cNvPicPr>
            <p:nvPr/>
          </p:nvPicPr>
          <p:blipFill>
            <a:blip r:embed="rId5"/>
            <a:stretch>
              <a:fillRect/>
            </a:stretch>
          </p:blipFill>
          <p:spPr>
            <a:xfrm>
              <a:off x="6715301" y="1182923"/>
              <a:ext cx="319226" cy="323026"/>
            </a:xfrm>
            <a:prstGeom prst="rect">
              <a:avLst/>
            </a:prstGeom>
          </p:spPr>
        </p:pic>
      </p:grpSp>
      <p:cxnSp>
        <p:nvCxnSpPr>
          <p:cNvPr id="46" name="Straight Connector 45">
            <a:extLst>
              <a:ext uri="{FF2B5EF4-FFF2-40B4-BE49-F238E27FC236}">
                <a16:creationId xmlns:a16="http://schemas.microsoft.com/office/drawing/2014/main" id="{1D1FE00C-0EDD-A04B-A328-B111E43069CA}"/>
              </a:ext>
            </a:extLst>
          </p:cNvPr>
          <p:cNvCxnSpPr>
            <a:cxnSpLocks/>
            <a:stCxn id="11" idx="0"/>
          </p:cNvCxnSpPr>
          <p:nvPr/>
        </p:nvCxnSpPr>
        <p:spPr>
          <a:xfrm flipV="1">
            <a:off x="9095652" y="2725445"/>
            <a:ext cx="0" cy="207581"/>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916679B-85C5-FB41-B554-CC339E98ACAB}"/>
              </a:ext>
            </a:extLst>
          </p:cNvPr>
          <p:cNvCxnSpPr>
            <a:cxnSpLocks/>
            <a:stCxn id="12" idx="0"/>
          </p:cNvCxnSpPr>
          <p:nvPr/>
        </p:nvCxnSpPr>
        <p:spPr>
          <a:xfrm flipV="1">
            <a:off x="9966252" y="2718063"/>
            <a:ext cx="0" cy="207581"/>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F341DBA-ECBA-604C-822D-E439D1C6DE43}"/>
              </a:ext>
            </a:extLst>
          </p:cNvPr>
          <p:cNvCxnSpPr>
            <a:cxnSpLocks/>
            <a:stCxn id="14" idx="0"/>
          </p:cNvCxnSpPr>
          <p:nvPr/>
        </p:nvCxnSpPr>
        <p:spPr>
          <a:xfrm flipV="1">
            <a:off x="4605190" y="3879373"/>
            <a:ext cx="0" cy="128270"/>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998EE0A-067B-5045-9F44-03430E5351A7}"/>
              </a:ext>
            </a:extLst>
          </p:cNvPr>
          <p:cNvCxnSpPr>
            <a:cxnSpLocks/>
            <a:stCxn id="15" idx="0"/>
          </p:cNvCxnSpPr>
          <p:nvPr/>
        </p:nvCxnSpPr>
        <p:spPr>
          <a:xfrm flipV="1">
            <a:off x="8178154" y="2831459"/>
            <a:ext cx="0" cy="94185"/>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DF4F3F9-29EC-484B-B9B4-154DEFBA999F}"/>
              </a:ext>
            </a:extLst>
          </p:cNvPr>
          <p:cNvCxnSpPr>
            <a:cxnSpLocks/>
            <a:stCxn id="13" idx="0"/>
          </p:cNvCxnSpPr>
          <p:nvPr/>
        </p:nvCxnSpPr>
        <p:spPr>
          <a:xfrm flipV="1">
            <a:off x="10835264" y="2718063"/>
            <a:ext cx="0" cy="191676"/>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B554225-2B81-A146-A54E-1B3083BB2F54}"/>
              </a:ext>
            </a:extLst>
          </p:cNvPr>
          <p:cNvCxnSpPr>
            <a:cxnSpLocks/>
            <a:stCxn id="10" idx="0"/>
          </p:cNvCxnSpPr>
          <p:nvPr/>
        </p:nvCxnSpPr>
        <p:spPr>
          <a:xfrm flipV="1">
            <a:off x="7238857" y="2829795"/>
            <a:ext cx="0" cy="95849"/>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56AFE34-4C65-094D-94A4-CC274E69F35D}"/>
              </a:ext>
            </a:extLst>
          </p:cNvPr>
          <p:cNvCxnSpPr>
            <a:cxnSpLocks/>
            <a:stCxn id="22" idx="0"/>
          </p:cNvCxnSpPr>
          <p:nvPr/>
        </p:nvCxnSpPr>
        <p:spPr>
          <a:xfrm flipV="1">
            <a:off x="4435953" y="2832281"/>
            <a:ext cx="0" cy="101567"/>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A9B6221-56ED-A64C-90C9-73150BFFE377}"/>
              </a:ext>
            </a:extLst>
          </p:cNvPr>
          <p:cNvCxnSpPr>
            <a:cxnSpLocks/>
            <a:stCxn id="23" idx="0"/>
          </p:cNvCxnSpPr>
          <p:nvPr/>
        </p:nvCxnSpPr>
        <p:spPr>
          <a:xfrm flipV="1">
            <a:off x="3410808" y="2807121"/>
            <a:ext cx="0" cy="126673"/>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6A77C5B-727A-D743-A49D-D6CC9969C441}"/>
              </a:ext>
            </a:extLst>
          </p:cNvPr>
          <p:cNvCxnSpPr>
            <a:cxnSpLocks/>
            <a:stCxn id="21" idx="0"/>
          </p:cNvCxnSpPr>
          <p:nvPr/>
        </p:nvCxnSpPr>
        <p:spPr>
          <a:xfrm flipV="1">
            <a:off x="2545383" y="2835857"/>
            <a:ext cx="0" cy="101654"/>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4AF5D12-7B05-924C-8873-BAB4F18FBB1F}"/>
              </a:ext>
            </a:extLst>
          </p:cNvPr>
          <p:cNvCxnSpPr>
            <a:cxnSpLocks/>
            <a:stCxn id="20" idx="0"/>
          </p:cNvCxnSpPr>
          <p:nvPr/>
        </p:nvCxnSpPr>
        <p:spPr>
          <a:xfrm flipV="1">
            <a:off x="1574539" y="2835857"/>
            <a:ext cx="0" cy="97991"/>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881D61-40F2-8345-B929-22AEAF49BCE9}"/>
              </a:ext>
            </a:extLst>
          </p:cNvPr>
          <p:cNvCxnSpPr>
            <a:cxnSpLocks/>
            <a:stCxn id="16" idx="0"/>
          </p:cNvCxnSpPr>
          <p:nvPr/>
        </p:nvCxnSpPr>
        <p:spPr>
          <a:xfrm flipV="1">
            <a:off x="3821039" y="3885260"/>
            <a:ext cx="1" cy="122383"/>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D5192AA-28FF-4445-912E-72C9978821EB}"/>
              </a:ext>
            </a:extLst>
          </p:cNvPr>
          <p:cNvCxnSpPr>
            <a:cxnSpLocks/>
            <a:stCxn id="17" idx="0"/>
          </p:cNvCxnSpPr>
          <p:nvPr/>
        </p:nvCxnSpPr>
        <p:spPr>
          <a:xfrm flipV="1">
            <a:off x="5306626" y="3913996"/>
            <a:ext cx="0" cy="93647"/>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819A886-82D4-114F-97AF-A3B32DF60E60}"/>
              </a:ext>
            </a:extLst>
          </p:cNvPr>
          <p:cNvCxnSpPr>
            <a:cxnSpLocks/>
            <a:stCxn id="18" idx="0"/>
          </p:cNvCxnSpPr>
          <p:nvPr/>
        </p:nvCxnSpPr>
        <p:spPr>
          <a:xfrm flipV="1">
            <a:off x="6197539" y="3879373"/>
            <a:ext cx="0" cy="128270"/>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3FF8F4-01BD-0546-8E5E-F423FEDE333E}"/>
              </a:ext>
            </a:extLst>
          </p:cNvPr>
          <p:cNvCxnSpPr>
            <a:cxnSpLocks/>
            <a:stCxn id="19" idx="0"/>
          </p:cNvCxnSpPr>
          <p:nvPr/>
        </p:nvCxnSpPr>
        <p:spPr>
          <a:xfrm flipH="1" flipV="1">
            <a:off x="7088144" y="3879373"/>
            <a:ext cx="1569" cy="128270"/>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8212ED2-C1A3-7343-86F4-429E76AF88EB}"/>
              </a:ext>
            </a:extLst>
          </p:cNvPr>
          <p:cNvCxnSpPr>
            <a:cxnSpLocks/>
            <a:stCxn id="24" idx="0"/>
          </p:cNvCxnSpPr>
          <p:nvPr/>
        </p:nvCxnSpPr>
        <p:spPr>
          <a:xfrm flipV="1">
            <a:off x="1460567" y="5373299"/>
            <a:ext cx="0" cy="124362"/>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F602FC8-E05E-BA49-85B0-351C11A0665E}"/>
              </a:ext>
            </a:extLst>
          </p:cNvPr>
          <p:cNvCxnSpPr>
            <a:cxnSpLocks/>
            <a:stCxn id="25" idx="0"/>
          </p:cNvCxnSpPr>
          <p:nvPr/>
        </p:nvCxnSpPr>
        <p:spPr>
          <a:xfrm flipV="1">
            <a:off x="2446221" y="5394213"/>
            <a:ext cx="0" cy="95860"/>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C90DC6B-29ED-D547-BB1E-B1DD8CE67C15}"/>
              </a:ext>
            </a:extLst>
          </p:cNvPr>
          <p:cNvCxnSpPr>
            <a:cxnSpLocks/>
            <a:stCxn id="26" idx="0"/>
          </p:cNvCxnSpPr>
          <p:nvPr/>
        </p:nvCxnSpPr>
        <p:spPr>
          <a:xfrm flipH="1" flipV="1">
            <a:off x="3509428" y="5341363"/>
            <a:ext cx="1470" cy="148710"/>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C0E4D08-DA78-D24A-B1ED-54B091E26A49}"/>
              </a:ext>
            </a:extLst>
          </p:cNvPr>
          <p:cNvCxnSpPr>
            <a:cxnSpLocks/>
            <a:stCxn id="27" idx="0"/>
          </p:cNvCxnSpPr>
          <p:nvPr/>
        </p:nvCxnSpPr>
        <p:spPr>
          <a:xfrm flipV="1">
            <a:off x="4655322" y="5401160"/>
            <a:ext cx="0" cy="88912"/>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1424076-D6D4-6541-8262-50E1E76ACF72}"/>
              </a:ext>
            </a:extLst>
          </p:cNvPr>
          <p:cNvCxnSpPr>
            <a:cxnSpLocks/>
            <a:stCxn id="29" idx="0"/>
          </p:cNvCxnSpPr>
          <p:nvPr/>
        </p:nvCxnSpPr>
        <p:spPr>
          <a:xfrm flipV="1">
            <a:off x="7307680" y="5394213"/>
            <a:ext cx="0" cy="95860"/>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23BB1B1-442B-5B48-AF49-C6725E7AA3F0}"/>
              </a:ext>
            </a:extLst>
          </p:cNvPr>
          <p:cNvCxnSpPr>
            <a:cxnSpLocks/>
            <a:stCxn id="30" idx="0"/>
          </p:cNvCxnSpPr>
          <p:nvPr/>
        </p:nvCxnSpPr>
        <p:spPr>
          <a:xfrm flipH="1" flipV="1">
            <a:off x="8574839" y="5394213"/>
            <a:ext cx="2237" cy="95859"/>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147C19E-E7EC-ED4F-96E9-71959991E696}"/>
              </a:ext>
            </a:extLst>
          </p:cNvPr>
          <p:cNvCxnSpPr>
            <a:cxnSpLocks/>
            <a:stCxn id="31" idx="0"/>
          </p:cNvCxnSpPr>
          <p:nvPr/>
        </p:nvCxnSpPr>
        <p:spPr>
          <a:xfrm flipH="1" flipV="1">
            <a:off x="9850276" y="5394213"/>
            <a:ext cx="2" cy="95860"/>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7BEE1E3-8CAF-1641-A19F-569D2AF58AD3}"/>
              </a:ext>
            </a:extLst>
          </p:cNvPr>
          <p:cNvCxnSpPr>
            <a:cxnSpLocks/>
            <a:stCxn id="7" idx="0"/>
          </p:cNvCxnSpPr>
          <p:nvPr/>
        </p:nvCxnSpPr>
        <p:spPr>
          <a:xfrm flipV="1">
            <a:off x="3010045" y="2307671"/>
            <a:ext cx="0" cy="143146"/>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EE42518-C42D-9642-9C31-5EE6217C262F}"/>
              </a:ext>
            </a:extLst>
          </p:cNvPr>
          <p:cNvCxnSpPr>
            <a:cxnSpLocks/>
            <a:stCxn id="8" idx="0"/>
          </p:cNvCxnSpPr>
          <p:nvPr/>
        </p:nvCxnSpPr>
        <p:spPr>
          <a:xfrm flipV="1">
            <a:off x="9024953" y="2243517"/>
            <a:ext cx="0" cy="207581"/>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C541824-66E1-DA4F-8477-FD39AD5B320C}"/>
              </a:ext>
            </a:extLst>
          </p:cNvPr>
          <p:cNvCxnSpPr>
            <a:cxnSpLocks/>
          </p:cNvCxnSpPr>
          <p:nvPr/>
        </p:nvCxnSpPr>
        <p:spPr>
          <a:xfrm flipH="1" flipV="1">
            <a:off x="5974826" y="2307671"/>
            <a:ext cx="10896" cy="1221284"/>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81A7547-CC7D-9A49-B9AD-BB3ECE7B4A55}"/>
              </a:ext>
            </a:extLst>
          </p:cNvPr>
          <p:cNvCxnSpPr>
            <a:cxnSpLocks/>
            <a:stCxn id="34" idx="0"/>
            <a:endCxn id="32" idx="2"/>
          </p:cNvCxnSpPr>
          <p:nvPr/>
        </p:nvCxnSpPr>
        <p:spPr>
          <a:xfrm flipH="1" flipV="1">
            <a:off x="3064352" y="4872246"/>
            <a:ext cx="4842" cy="143513"/>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BB9F14-E1EE-2E43-8438-C4113AC71051}"/>
              </a:ext>
            </a:extLst>
          </p:cNvPr>
          <p:cNvCxnSpPr>
            <a:cxnSpLocks/>
            <a:stCxn id="33" idx="0"/>
            <a:endCxn id="28" idx="2"/>
          </p:cNvCxnSpPr>
          <p:nvPr/>
        </p:nvCxnSpPr>
        <p:spPr>
          <a:xfrm flipV="1">
            <a:off x="8981008" y="4873094"/>
            <a:ext cx="314" cy="136360"/>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1536A125-3C3A-514C-9EF5-BC746E29C667}"/>
              </a:ext>
            </a:extLst>
          </p:cNvPr>
          <p:cNvSpPr/>
          <p:nvPr/>
        </p:nvSpPr>
        <p:spPr>
          <a:xfrm>
            <a:off x="7533217" y="4006903"/>
            <a:ext cx="760939" cy="447089"/>
          </a:xfrm>
          <a:prstGeom prst="rect">
            <a:avLst/>
          </a:prstGeom>
          <a:solidFill>
            <a:schemeClr val="tx1">
              <a:lumMod val="65000"/>
              <a:lumOff val="3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Financial Insights</a:t>
            </a:r>
          </a:p>
        </p:txBody>
      </p:sp>
      <p:sp>
        <p:nvSpPr>
          <p:cNvPr id="73" name="Rectangle 72">
            <a:extLst>
              <a:ext uri="{FF2B5EF4-FFF2-40B4-BE49-F238E27FC236}">
                <a16:creationId xmlns:a16="http://schemas.microsoft.com/office/drawing/2014/main" id="{BB96F6B6-DBEB-4E4D-8D85-9E04620934A7}"/>
              </a:ext>
            </a:extLst>
          </p:cNvPr>
          <p:cNvSpPr/>
          <p:nvPr/>
        </p:nvSpPr>
        <p:spPr>
          <a:xfrm>
            <a:off x="10507838" y="5484426"/>
            <a:ext cx="760939" cy="534757"/>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Staffing Insights</a:t>
            </a:r>
          </a:p>
        </p:txBody>
      </p:sp>
      <p:cxnSp>
        <p:nvCxnSpPr>
          <p:cNvPr id="74" name="Straight Connector 73">
            <a:extLst>
              <a:ext uri="{FF2B5EF4-FFF2-40B4-BE49-F238E27FC236}">
                <a16:creationId xmlns:a16="http://schemas.microsoft.com/office/drawing/2014/main" id="{8961E2DD-8953-6F4D-92E9-A847A5C773B4}"/>
              </a:ext>
            </a:extLst>
          </p:cNvPr>
          <p:cNvCxnSpPr>
            <a:cxnSpLocks/>
            <a:stCxn id="73" idx="0"/>
          </p:cNvCxnSpPr>
          <p:nvPr/>
        </p:nvCxnSpPr>
        <p:spPr>
          <a:xfrm flipV="1">
            <a:off x="10888308" y="5394213"/>
            <a:ext cx="0" cy="90213"/>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B12A4CC-121D-3349-BF2B-E223AB7E25F0}"/>
              </a:ext>
            </a:extLst>
          </p:cNvPr>
          <p:cNvCxnSpPr>
            <a:cxnSpLocks/>
            <a:stCxn id="72" idx="0"/>
          </p:cNvCxnSpPr>
          <p:nvPr/>
        </p:nvCxnSpPr>
        <p:spPr>
          <a:xfrm flipH="1" flipV="1">
            <a:off x="7912118" y="3913996"/>
            <a:ext cx="1569" cy="92907"/>
          </a:xfrm>
          <a:prstGeom prst="line">
            <a:avLst/>
          </a:prstGeom>
          <a:ln w="12700" cmpd="sng">
            <a:solidFill>
              <a:srgbClr val="013D7B"/>
            </a:solidFill>
            <a:prstDash val="solid"/>
            <a:headEnd type="diamond"/>
          </a:ln>
        </p:spPr>
        <p:style>
          <a:lnRef idx="1">
            <a:schemeClr val="accent1"/>
          </a:lnRef>
          <a:fillRef idx="0">
            <a:schemeClr val="accent1"/>
          </a:fillRef>
          <a:effectRef idx="0">
            <a:schemeClr val="accent1"/>
          </a:effectRef>
          <a:fontRef idx="minor">
            <a:schemeClr val="tx1"/>
          </a:fontRef>
        </p:style>
      </p:cxnSp>
      <p:pic>
        <p:nvPicPr>
          <p:cNvPr id="76" name="Picture 75">
            <a:extLst>
              <a:ext uri="{FF2B5EF4-FFF2-40B4-BE49-F238E27FC236}">
                <a16:creationId xmlns:a16="http://schemas.microsoft.com/office/drawing/2014/main" id="{7DF3EB19-ADA3-084F-BFE5-B5AEE8159ED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5577" y="327202"/>
            <a:ext cx="2545383" cy="564814"/>
          </a:xfrm>
          <a:prstGeom prst="rect">
            <a:avLst/>
          </a:prstGeom>
        </p:spPr>
      </p:pic>
    </p:spTree>
    <p:extLst>
      <p:ext uri="{BB962C8B-B14F-4D97-AF65-F5344CB8AC3E}">
        <p14:creationId xmlns:p14="http://schemas.microsoft.com/office/powerpoint/2010/main" val="16809999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066F46-B710-4457-A2D4-BD5F62B75223}"/>
              </a:ext>
            </a:extLst>
          </p:cNvPr>
          <p:cNvSpPr>
            <a:spLocks noGrp="1"/>
          </p:cNvSpPr>
          <p:nvPr>
            <p:ph type="body" sz="quarter" idx="15"/>
          </p:nvPr>
        </p:nvSpPr>
        <p:spPr>
          <a:xfrm>
            <a:off x="703263" y="1421220"/>
            <a:ext cx="5430838" cy="1693455"/>
          </a:xfrm>
        </p:spPr>
        <p:txBody>
          <a:bodyPr/>
          <a:lstStyle/>
          <a:p>
            <a:pPr marL="139700" indent="0" algn="ctr">
              <a:buNone/>
            </a:pPr>
            <a:r>
              <a:rPr lang="en-US" sz="2000" i="0" u="none" strike="noStrike" kern="1200" cap="none">
                <a:solidFill>
                  <a:schemeClr val="tx1"/>
                </a:solidFill>
                <a:effectLst/>
                <a:ea typeface="ＭＳ Ｐゴシック" charset="0"/>
                <a:cs typeface="ＭＳ Ｐゴシック" charset="0"/>
                <a:sym typeface="Arial"/>
              </a:rPr>
              <a:t>Our platform streamlines, automates and gives transparency to the scheduling process, driving better utilization of labor resources while proactively preventing overtime and premium pay spend</a:t>
            </a:r>
            <a:endParaRPr lang="en-US" sz="2000"/>
          </a:p>
        </p:txBody>
      </p:sp>
      <p:sp>
        <p:nvSpPr>
          <p:cNvPr id="6" name="Rectangle 5">
            <a:extLst>
              <a:ext uri="{FF2B5EF4-FFF2-40B4-BE49-F238E27FC236}">
                <a16:creationId xmlns:a16="http://schemas.microsoft.com/office/drawing/2014/main" id="{40C1C69A-0258-40A7-9BD0-1514422590AE}"/>
              </a:ext>
            </a:extLst>
          </p:cNvPr>
          <p:cNvSpPr/>
          <p:nvPr/>
        </p:nvSpPr>
        <p:spPr>
          <a:xfrm>
            <a:off x="6593935" y="1584880"/>
            <a:ext cx="4565224" cy="2497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Workforce Management</a:t>
            </a:r>
          </a:p>
        </p:txBody>
      </p:sp>
      <p:sp>
        <p:nvSpPr>
          <p:cNvPr id="7" name="Rectangle 6">
            <a:extLst>
              <a:ext uri="{FF2B5EF4-FFF2-40B4-BE49-F238E27FC236}">
                <a16:creationId xmlns:a16="http://schemas.microsoft.com/office/drawing/2014/main" id="{F65A5F85-33AB-4ECA-8A98-82B4A70028E1}"/>
              </a:ext>
            </a:extLst>
          </p:cNvPr>
          <p:cNvSpPr/>
          <p:nvPr/>
        </p:nvSpPr>
        <p:spPr>
          <a:xfrm>
            <a:off x="6593306" y="2451598"/>
            <a:ext cx="1219198" cy="521523"/>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Staff </a:t>
            </a:r>
          </a:p>
          <a:p>
            <a:pPr algn="ctr"/>
            <a:r>
              <a:rPr lang="en-US" sz="1050"/>
              <a:t>Scheduling</a:t>
            </a:r>
          </a:p>
        </p:txBody>
      </p:sp>
      <p:sp>
        <p:nvSpPr>
          <p:cNvPr id="8" name="Rectangle 7">
            <a:extLst>
              <a:ext uri="{FF2B5EF4-FFF2-40B4-BE49-F238E27FC236}">
                <a16:creationId xmlns:a16="http://schemas.microsoft.com/office/drawing/2014/main" id="{4AC3D4ED-D4C1-4CA4-A28E-DCDC699C1253}"/>
              </a:ext>
            </a:extLst>
          </p:cNvPr>
          <p:cNvSpPr/>
          <p:nvPr/>
        </p:nvSpPr>
        <p:spPr>
          <a:xfrm>
            <a:off x="7862702" y="2451597"/>
            <a:ext cx="1219198" cy="521523"/>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Credential Tracking</a:t>
            </a:r>
          </a:p>
        </p:txBody>
      </p:sp>
      <p:sp>
        <p:nvSpPr>
          <p:cNvPr id="9" name="Rectangle 8">
            <a:extLst>
              <a:ext uri="{FF2B5EF4-FFF2-40B4-BE49-F238E27FC236}">
                <a16:creationId xmlns:a16="http://schemas.microsoft.com/office/drawing/2014/main" id="{25E7F2D9-D740-4F86-BEB8-88E5B4A4EDE5}"/>
              </a:ext>
            </a:extLst>
          </p:cNvPr>
          <p:cNvSpPr/>
          <p:nvPr/>
        </p:nvSpPr>
        <p:spPr>
          <a:xfrm>
            <a:off x="9135904" y="2451598"/>
            <a:ext cx="1219198" cy="521523"/>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Time &amp; Attendance</a:t>
            </a:r>
          </a:p>
        </p:txBody>
      </p:sp>
      <p:sp>
        <p:nvSpPr>
          <p:cNvPr id="10" name="Rectangle 9">
            <a:extLst>
              <a:ext uri="{FF2B5EF4-FFF2-40B4-BE49-F238E27FC236}">
                <a16:creationId xmlns:a16="http://schemas.microsoft.com/office/drawing/2014/main" id="{67569330-C2D0-4BCE-A192-17D094933C2D}"/>
              </a:ext>
            </a:extLst>
          </p:cNvPr>
          <p:cNvSpPr/>
          <p:nvPr/>
        </p:nvSpPr>
        <p:spPr>
          <a:xfrm>
            <a:off x="6593306" y="1970979"/>
            <a:ext cx="4565854" cy="384759"/>
          </a:xfrm>
          <a:prstGeom prst="rect">
            <a:avLst/>
          </a:prstGeom>
          <a:solidFill>
            <a:srgbClr val="01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ABILITY Workforce Optimization</a:t>
            </a:r>
            <a:endParaRPr lang="en-US" sz="1600"/>
          </a:p>
        </p:txBody>
      </p:sp>
      <p:sp>
        <p:nvSpPr>
          <p:cNvPr id="11" name="TextBox 10">
            <a:extLst>
              <a:ext uri="{FF2B5EF4-FFF2-40B4-BE49-F238E27FC236}">
                <a16:creationId xmlns:a16="http://schemas.microsoft.com/office/drawing/2014/main" id="{8F9EE682-F067-4DE2-8179-DEB6C065806A}"/>
              </a:ext>
            </a:extLst>
          </p:cNvPr>
          <p:cNvSpPr txBox="1"/>
          <p:nvPr/>
        </p:nvSpPr>
        <p:spPr>
          <a:xfrm>
            <a:off x="3253859" y="362221"/>
            <a:ext cx="8220159" cy="523220"/>
          </a:xfrm>
          <a:prstGeom prst="rect">
            <a:avLst/>
          </a:prstGeom>
          <a:noFill/>
        </p:spPr>
        <p:txBody>
          <a:bodyPr wrap="square" rtlCol="0">
            <a:spAutoFit/>
          </a:bodyPr>
          <a:lstStyle/>
          <a:p>
            <a:pPr algn="ctr"/>
            <a:r>
              <a:rPr lang="en-US" sz="2800" b="1">
                <a:solidFill>
                  <a:srgbClr val="013D7B"/>
                </a:solidFill>
              </a:rPr>
              <a:t>Solutions Simplify the Complexities of Healthcare</a:t>
            </a:r>
          </a:p>
        </p:txBody>
      </p:sp>
      <p:sp>
        <p:nvSpPr>
          <p:cNvPr id="12" name="Rectangle 11">
            <a:extLst>
              <a:ext uri="{FF2B5EF4-FFF2-40B4-BE49-F238E27FC236}">
                <a16:creationId xmlns:a16="http://schemas.microsoft.com/office/drawing/2014/main" id="{7FCB03F3-2EB5-4E95-B522-2B52B042065D}"/>
              </a:ext>
            </a:extLst>
          </p:cNvPr>
          <p:cNvSpPr/>
          <p:nvPr/>
        </p:nvSpPr>
        <p:spPr>
          <a:xfrm>
            <a:off x="10403063" y="2445951"/>
            <a:ext cx="760939" cy="534757"/>
          </a:xfrm>
          <a:prstGeom prst="rect">
            <a:avLst/>
          </a:prstGeom>
          <a:solidFill>
            <a:srgbClr val="4D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Staffing Insights</a:t>
            </a:r>
          </a:p>
        </p:txBody>
      </p:sp>
      <p:pic>
        <p:nvPicPr>
          <p:cNvPr id="13" name="Picture 12">
            <a:extLst>
              <a:ext uri="{FF2B5EF4-FFF2-40B4-BE49-F238E27FC236}">
                <a16:creationId xmlns:a16="http://schemas.microsoft.com/office/drawing/2014/main" id="{282C8A7F-1F49-42A9-8A45-D30DF0CADA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5577" y="327202"/>
            <a:ext cx="2545383" cy="564814"/>
          </a:xfrm>
          <a:prstGeom prst="rect">
            <a:avLst/>
          </a:prstGeom>
        </p:spPr>
      </p:pic>
      <p:pic>
        <p:nvPicPr>
          <p:cNvPr id="15" name="Picture 14">
            <a:extLst>
              <a:ext uri="{FF2B5EF4-FFF2-40B4-BE49-F238E27FC236}">
                <a16:creationId xmlns:a16="http://schemas.microsoft.com/office/drawing/2014/main" id="{0AD810BA-B858-4410-8367-7BDB42FEC0EE}"/>
              </a:ext>
            </a:extLst>
          </p:cNvPr>
          <p:cNvPicPr>
            <a:picLocks noChangeAspect="1"/>
          </p:cNvPicPr>
          <p:nvPr/>
        </p:nvPicPr>
        <p:blipFill>
          <a:blip r:embed="rId4"/>
          <a:stretch>
            <a:fillRect/>
          </a:stretch>
        </p:blipFill>
        <p:spPr>
          <a:xfrm>
            <a:off x="1818580" y="3524017"/>
            <a:ext cx="8620820" cy="2884595"/>
          </a:xfrm>
          <a:prstGeom prst="rect">
            <a:avLst/>
          </a:prstGeom>
        </p:spPr>
      </p:pic>
    </p:spTree>
    <p:extLst>
      <p:ext uri="{BB962C8B-B14F-4D97-AF65-F5344CB8AC3E}">
        <p14:creationId xmlns:p14="http://schemas.microsoft.com/office/powerpoint/2010/main" val="9917885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4904" y="696054"/>
            <a:ext cx="7426145" cy="1847121"/>
          </a:xfrm>
        </p:spPr>
        <p:txBody>
          <a:bodyPr/>
          <a:lstStyle/>
          <a:p>
            <a:r>
              <a:rPr lang="en-US"/>
              <a:t>Yesterday’s tools are out of step with meeting today’s challenges. </a:t>
            </a:r>
            <a:br>
              <a:rPr lang="en-US"/>
            </a:br>
            <a:endParaRPr lang="en-US"/>
          </a:p>
        </p:txBody>
      </p:sp>
      <p:pic>
        <p:nvPicPr>
          <p:cNvPr id="8" name="Picture 7"/>
          <p:cNvPicPr>
            <a:picLocks noChangeAspect="1"/>
          </p:cNvPicPr>
          <p:nvPr/>
        </p:nvPicPr>
        <p:blipFill>
          <a:blip r:embed="rId3"/>
          <a:stretch>
            <a:fillRect/>
          </a:stretch>
        </p:blipFill>
        <p:spPr>
          <a:xfrm>
            <a:off x="7704346" y="1312214"/>
            <a:ext cx="3973695" cy="3640785"/>
          </a:xfrm>
          <a:prstGeom prst="rect">
            <a:avLst/>
          </a:prstGeom>
        </p:spPr>
      </p:pic>
      <p:sp>
        <p:nvSpPr>
          <p:cNvPr id="9" name="TextBox 8">
            <a:extLst>
              <a:ext uri="{FF2B5EF4-FFF2-40B4-BE49-F238E27FC236}">
                <a16:creationId xmlns:a16="http://schemas.microsoft.com/office/drawing/2014/main" id="{21FAFECE-54CC-46E1-804D-11770BB3B594}"/>
              </a:ext>
            </a:extLst>
          </p:cNvPr>
          <p:cNvSpPr txBox="1"/>
          <p:nvPr/>
        </p:nvSpPr>
        <p:spPr bwMode="auto">
          <a:xfrm>
            <a:off x="1109662" y="3161437"/>
            <a:ext cx="6234113" cy="1938992"/>
          </a:xfrm>
          <a:prstGeom prst="rect">
            <a:avLst/>
          </a:prstGeom>
          <a:noFill/>
          <a:ln w="12700">
            <a:noFill/>
            <a:miter lim="800000"/>
            <a:headEnd/>
            <a:tailEnd/>
          </a:ln>
        </p:spPr>
        <p:txBody>
          <a:bodyPr wrap="square">
            <a:spAutoFit/>
          </a:bodyPr>
          <a:lstStyle/>
          <a:p>
            <a:r>
              <a:rPr lang="en-US" sz="2000" b="1">
                <a:latin typeface="Avenir Next LT Pro" panose="020B0504020202020204" pitchFamily="34" charset="0"/>
              </a:rPr>
              <a:t>Why does that matter?</a:t>
            </a:r>
          </a:p>
          <a:p>
            <a:pPr marL="342900" indent="-342900">
              <a:buFont typeface="Arial" panose="020B0604020202020204" pitchFamily="34" charset="0"/>
              <a:buChar char="•"/>
            </a:pPr>
            <a:r>
              <a:rPr lang="en-US" sz="2000">
                <a:latin typeface="Avenir Next LT Pro" panose="020B0504020202020204" pitchFamily="34" charset="0"/>
              </a:rPr>
              <a:t>Industry-leading adoption!</a:t>
            </a:r>
          </a:p>
          <a:p>
            <a:pPr marL="342900" indent="-342900">
              <a:buFont typeface="Arial" panose="020B0604020202020204" pitchFamily="34" charset="0"/>
              <a:buChar char="•"/>
            </a:pPr>
            <a:r>
              <a:rPr lang="en-US" sz="2000">
                <a:latin typeface="Avenir Next LT Pro" panose="020B0504020202020204" pitchFamily="34" charset="0"/>
              </a:rPr>
              <a:t>Providers are struggling with a labor shortage </a:t>
            </a:r>
          </a:p>
          <a:p>
            <a:pPr marL="342900" indent="-342900">
              <a:buFont typeface="Arial" panose="020B0604020202020204" pitchFamily="34" charset="0"/>
              <a:buChar char="•"/>
            </a:pPr>
            <a:r>
              <a:rPr lang="en-US" sz="2000">
                <a:latin typeface="Avenir Next LT Pro" panose="020B0504020202020204" pitchFamily="34" charset="0"/>
              </a:rPr>
              <a:t>It can be challenging to find staff satisfiers</a:t>
            </a:r>
          </a:p>
          <a:p>
            <a:pPr marL="342900" indent="-342900">
              <a:buFont typeface="Arial" panose="020B0604020202020204" pitchFamily="34" charset="0"/>
              <a:buChar char="•"/>
            </a:pPr>
            <a:r>
              <a:rPr lang="en-US" sz="2000">
                <a:latin typeface="Avenir Next LT Pro" panose="020B0504020202020204" pitchFamily="34" charset="0"/>
              </a:rPr>
              <a:t>A robust, yet simple app will empower staff to access and control their schedule</a:t>
            </a:r>
          </a:p>
        </p:txBody>
      </p:sp>
    </p:spTree>
    <p:extLst>
      <p:ext uri="{BB962C8B-B14F-4D97-AF65-F5344CB8AC3E}">
        <p14:creationId xmlns:p14="http://schemas.microsoft.com/office/powerpoint/2010/main" val="14038246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8"/>
          </p:nvPr>
        </p:nvPicPr>
        <p:blipFill>
          <a:blip r:embed="rId3"/>
          <a:srcRect t="14614" b="14614"/>
          <a:stretch>
            <a:fillRect/>
          </a:stretch>
        </p:blipFill>
        <p:spPr>
          <a:xfrm>
            <a:off x="617538" y="1511300"/>
            <a:ext cx="4286510" cy="3997325"/>
          </a:xfrm>
          <a:prstGeom prst="rect">
            <a:avLst/>
          </a:prstGeom>
        </p:spPr>
      </p:pic>
      <p:sp>
        <p:nvSpPr>
          <p:cNvPr id="3" name="Title 2"/>
          <p:cNvSpPr>
            <a:spLocks noGrp="1"/>
          </p:cNvSpPr>
          <p:nvPr>
            <p:ph type="title"/>
          </p:nvPr>
        </p:nvSpPr>
        <p:spPr>
          <a:xfrm>
            <a:off x="410766" y="381729"/>
            <a:ext cx="10051288" cy="1519431"/>
          </a:xfrm>
        </p:spPr>
        <p:txBody>
          <a:bodyPr/>
          <a:lstStyle/>
          <a:p>
            <a:r>
              <a:rPr lang="en-US"/>
              <a:t>The opportunity in modernizing</a:t>
            </a:r>
            <a:br>
              <a:rPr lang="en-US"/>
            </a:br>
            <a:endParaRPr lang="en-US"/>
          </a:p>
        </p:txBody>
      </p:sp>
      <p:sp>
        <p:nvSpPr>
          <p:cNvPr id="5" name="Text Placeholder 4"/>
          <p:cNvSpPr>
            <a:spLocks noGrp="1"/>
          </p:cNvSpPr>
          <p:nvPr>
            <p:ph type="body" sz="quarter" idx="16"/>
          </p:nvPr>
        </p:nvSpPr>
        <p:spPr>
          <a:xfrm>
            <a:off x="5158347" y="1616084"/>
            <a:ext cx="6586280" cy="4563324"/>
          </a:xfrm>
        </p:spPr>
        <p:txBody>
          <a:bodyPr/>
          <a:lstStyle/>
          <a:p>
            <a:pPr marL="342900" indent="-342900">
              <a:buFont typeface="Arial" panose="020B0604020202020204" pitchFamily="34" charset="0"/>
              <a:buChar char="•"/>
            </a:pPr>
            <a:r>
              <a:rPr lang="en-US" sz="2400"/>
              <a:t>Decrease turnover</a:t>
            </a:r>
          </a:p>
          <a:p>
            <a:pPr marL="342900" indent="-342900">
              <a:buFont typeface="Arial" panose="020B0604020202020204" pitchFamily="34" charset="0"/>
              <a:buChar char="•"/>
            </a:pPr>
            <a:r>
              <a:rPr lang="en-US" sz="2400"/>
              <a:t>Drive financial performance</a:t>
            </a:r>
          </a:p>
          <a:p>
            <a:pPr marL="342900" indent="-342900">
              <a:buFont typeface="Arial" panose="020B0604020202020204" pitchFamily="34" charset="0"/>
              <a:buChar char="•"/>
            </a:pPr>
            <a:r>
              <a:rPr lang="en-US" sz="2400"/>
              <a:t>Improve operational efficiency</a:t>
            </a:r>
          </a:p>
          <a:p>
            <a:pPr marL="342900" indent="-342900">
              <a:buFont typeface="Arial" panose="020B0604020202020204" pitchFamily="34" charset="0"/>
              <a:buChar char="•"/>
            </a:pPr>
            <a:r>
              <a:rPr lang="en-US" sz="2400"/>
              <a:t>Increase staff satisfaction</a:t>
            </a:r>
          </a:p>
          <a:p>
            <a:pPr marL="342900" indent="-342900">
              <a:buFont typeface="Arial" panose="020B0604020202020204" pitchFamily="34" charset="0"/>
              <a:buChar char="•"/>
            </a:pPr>
            <a:r>
              <a:rPr lang="en-US" sz="2400"/>
              <a:t>Alignment with today’s workforce</a:t>
            </a:r>
          </a:p>
          <a:p>
            <a:pPr marL="342900" indent="-342900">
              <a:buFont typeface="Arial" panose="020B0604020202020204" pitchFamily="34" charset="0"/>
              <a:buChar char="•"/>
            </a:pPr>
            <a:r>
              <a:rPr lang="en-US" sz="2400"/>
              <a:t>Optimize communications</a:t>
            </a:r>
          </a:p>
          <a:p>
            <a:pPr marL="342900" indent="-342900">
              <a:buFont typeface="Arial" panose="020B0604020202020204" pitchFamily="34" charset="0"/>
              <a:buChar char="•"/>
            </a:pPr>
            <a:r>
              <a:rPr lang="en-US" sz="2400"/>
              <a:t>Access and visibility</a:t>
            </a:r>
          </a:p>
          <a:p>
            <a:pPr marL="342900" indent="-342900">
              <a:buFont typeface="Arial" panose="020B0604020202020204" pitchFamily="34" charset="0"/>
              <a:buChar char="•"/>
            </a:pPr>
            <a:r>
              <a:rPr lang="en-US" sz="2400"/>
              <a:t>Manage overtime</a:t>
            </a:r>
          </a:p>
          <a:p>
            <a:endParaRPr lang="en-US"/>
          </a:p>
        </p:txBody>
      </p:sp>
    </p:spTree>
    <p:extLst>
      <p:ext uri="{BB962C8B-B14F-4D97-AF65-F5344CB8AC3E}">
        <p14:creationId xmlns:p14="http://schemas.microsoft.com/office/powerpoint/2010/main" val="30003243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EA754A-5DC9-4A16-A741-EA1F24FD4543}"/>
              </a:ext>
            </a:extLst>
          </p:cNvPr>
          <p:cNvPicPr>
            <a:picLocks noChangeAspect="1"/>
          </p:cNvPicPr>
          <p:nvPr/>
        </p:nvPicPr>
        <p:blipFill rotWithShape="1">
          <a:blip r:embed="rId3"/>
          <a:srcRect l="5868" t="5686" r="9855" b="5426"/>
          <a:stretch/>
        </p:blipFill>
        <p:spPr>
          <a:xfrm>
            <a:off x="7849457" y="2465798"/>
            <a:ext cx="4065142" cy="3534310"/>
          </a:xfrm>
          <a:prstGeom prst="rect">
            <a:avLst/>
          </a:prstGeom>
        </p:spPr>
      </p:pic>
      <p:sp>
        <p:nvSpPr>
          <p:cNvPr id="3" name="Title 2">
            <a:extLst>
              <a:ext uri="{FF2B5EF4-FFF2-40B4-BE49-F238E27FC236}">
                <a16:creationId xmlns:a16="http://schemas.microsoft.com/office/drawing/2014/main" id="{667B3813-2640-438E-96C9-35AC33C0154A}"/>
              </a:ext>
            </a:extLst>
          </p:cNvPr>
          <p:cNvSpPr>
            <a:spLocks noGrp="1"/>
          </p:cNvSpPr>
          <p:nvPr>
            <p:ph type="title"/>
          </p:nvPr>
        </p:nvSpPr>
        <p:spPr/>
        <p:txBody>
          <a:bodyPr/>
          <a:lstStyle/>
          <a:p>
            <a:r>
              <a:rPr lang="en-US" dirty="0"/>
              <a:t>Staffing Insights Assessment</a:t>
            </a:r>
          </a:p>
        </p:txBody>
      </p:sp>
      <p:sp>
        <p:nvSpPr>
          <p:cNvPr id="5" name="Text Placeholder 4">
            <a:extLst>
              <a:ext uri="{FF2B5EF4-FFF2-40B4-BE49-F238E27FC236}">
                <a16:creationId xmlns:a16="http://schemas.microsoft.com/office/drawing/2014/main" id="{5E0A4B71-78DD-40D0-BA11-B20A0D8AD3F8}"/>
              </a:ext>
            </a:extLst>
          </p:cNvPr>
          <p:cNvSpPr txBox="1">
            <a:spLocks noGrp="1"/>
          </p:cNvSpPr>
          <p:nvPr>
            <p:ph type="body" sz="quarter" idx="15"/>
          </p:nvPr>
        </p:nvSpPr>
        <p:spPr bwMode="auto">
          <a:xfrm>
            <a:off x="407988" y="1400537"/>
            <a:ext cx="11328401" cy="1508105"/>
          </a:xfrm>
          <a:prstGeom prst="rect">
            <a:avLst/>
          </a:prstGeom>
          <a:noFill/>
          <a:ln w="12700">
            <a:noFill/>
            <a:miter lim="800000"/>
            <a:headEnd/>
            <a:tailEnd/>
          </a:ln>
        </p:spPr>
        <p:txBody>
          <a:bodyPr rot="0" spcFirstLastPara="0" vertOverflow="overflow" horzOverflow="overflow" vert="horz" wrap="square" lIns="50800" tIns="50800" rIns="50800" bIns="50800" numCol="1" spcCol="0" rtlCol="0" fromWordArt="0" anchor="t" anchorCtr="0" forceAA="0" compatLnSpc="1">
            <a:prstTxWarp prst="textNoShape">
              <a:avLst/>
            </a:prstTxWarp>
            <a:spAutoFit/>
          </a:bodyPr>
          <a:lstStyle/>
          <a:p>
            <a:r>
              <a:rPr lang="en-US" sz="2000" b="0" i="0" dirty="0">
                <a:solidFill>
                  <a:srgbClr val="4F5464"/>
                </a:solidFill>
                <a:effectLst/>
              </a:rPr>
              <a:t>An estimated 35 to 54 percent of the U.S. </a:t>
            </a:r>
            <a:r>
              <a:rPr lang="en-US" sz="2000" b="0" i="0" u="none" strike="noStrike" dirty="0">
                <a:solidFill>
                  <a:srgbClr val="007BFF"/>
                </a:solidFill>
                <a:effectLst/>
                <a:hlinkClick r:id="rId4"/>
              </a:rPr>
              <a:t>nursing and physician workforce reports burnout</a:t>
            </a:r>
            <a:r>
              <a:rPr lang="en-US" sz="2000" u="none" strike="noStrike" dirty="0">
                <a:solidFill>
                  <a:srgbClr val="4F5464"/>
                </a:solidFill>
              </a:rPr>
              <a:t> with scheduling being </a:t>
            </a:r>
            <a:r>
              <a:rPr lang="en-US" sz="2000" dirty="0">
                <a:solidFill>
                  <a:srgbClr val="4F5464"/>
                </a:solidFill>
              </a:rPr>
              <a:t>one of the top reasons why nurses are leaving their jobs. </a:t>
            </a:r>
          </a:p>
          <a:p>
            <a:endParaRPr lang="en-US" dirty="0">
              <a:solidFill>
                <a:srgbClr val="4F5464"/>
              </a:solidFill>
            </a:endParaRPr>
          </a:p>
          <a:p>
            <a:r>
              <a:rPr lang="en-US" sz="2000" b="1" dirty="0">
                <a:solidFill>
                  <a:srgbClr val="4F5464"/>
                </a:solidFill>
              </a:rPr>
              <a:t>What if Staffing Insights could reduce that number by 1%? </a:t>
            </a:r>
            <a:endParaRPr lang="en-US" sz="2000" b="1" dirty="0">
              <a:ea typeface="+mn-lt"/>
              <a:cs typeface="+mn-lt"/>
            </a:endParaRPr>
          </a:p>
        </p:txBody>
      </p:sp>
      <p:graphicFrame>
        <p:nvGraphicFramePr>
          <p:cNvPr id="7" name="Table 6">
            <a:extLst>
              <a:ext uri="{FF2B5EF4-FFF2-40B4-BE49-F238E27FC236}">
                <a16:creationId xmlns:a16="http://schemas.microsoft.com/office/drawing/2014/main" id="{00E76377-DF1A-4F86-8830-EAAB3C0241DC}"/>
              </a:ext>
            </a:extLst>
          </p:cNvPr>
          <p:cNvGraphicFramePr>
            <a:graphicFrameLocks noGrp="1"/>
          </p:cNvGraphicFramePr>
          <p:nvPr>
            <p:extLst>
              <p:ext uri="{D42A27DB-BD31-4B8C-83A1-F6EECF244321}">
                <p14:modId xmlns:p14="http://schemas.microsoft.com/office/powerpoint/2010/main" val="1960634226"/>
              </p:ext>
            </p:extLst>
          </p:nvPr>
        </p:nvGraphicFramePr>
        <p:xfrm>
          <a:off x="617430" y="3087217"/>
          <a:ext cx="5954625" cy="2751962"/>
        </p:xfrm>
        <a:graphic>
          <a:graphicData uri="http://schemas.openxmlformats.org/drawingml/2006/table">
            <a:tbl>
              <a:tblPr>
                <a:tableStyleId>{5C22544A-7EE6-4342-B048-85BDC9FD1C3A}</a:tableStyleId>
              </a:tblPr>
              <a:tblGrid>
                <a:gridCol w="4055446">
                  <a:extLst>
                    <a:ext uri="{9D8B030D-6E8A-4147-A177-3AD203B41FA5}">
                      <a16:colId xmlns:a16="http://schemas.microsoft.com/office/drawing/2014/main" val="2861016371"/>
                    </a:ext>
                  </a:extLst>
                </a:gridCol>
                <a:gridCol w="1899179">
                  <a:extLst>
                    <a:ext uri="{9D8B030D-6E8A-4147-A177-3AD203B41FA5}">
                      <a16:colId xmlns:a16="http://schemas.microsoft.com/office/drawing/2014/main" val="305576061"/>
                    </a:ext>
                  </a:extLst>
                </a:gridCol>
              </a:tblGrid>
              <a:tr h="489701">
                <a:tc>
                  <a:txBody>
                    <a:bodyPr/>
                    <a:lstStyle/>
                    <a:p>
                      <a:pPr algn="l" fontAlgn="b"/>
                      <a:r>
                        <a:rPr lang="en-US" sz="1600" b="0" i="0" u="none" strike="noStrike" kern="1200" dirty="0">
                          <a:solidFill>
                            <a:srgbClr val="000000"/>
                          </a:solidFill>
                          <a:effectLst/>
                          <a:latin typeface="Calibri"/>
                          <a:ea typeface="+mn-ea"/>
                          <a:cs typeface="+mn-cs"/>
                        </a:rPr>
                        <a:t>Total # of staff per facility </a:t>
                      </a:r>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c>
                  <a:txBody>
                    <a:bodyPr/>
                    <a:lstStyle/>
                    <a:p>
                      <a:pPr algn="ctr" fontAlgn="b"/>
                      <a:r>
                        <a:rPr lang="en-US" sz="1600" b="0" i="0" u="none" strike="noStrike" kern="1200" dirty="0">
                          <a:solidFill>
                            <a:srgbClr val="000000"/>
                          </a:solidFill>
                          <a:effectLst/>
                          <a:latin typeface="Calibri"/>
                          <a:ea typeface="+mn-ea"/>
                          <a:cs typeface="+mn-cs"/>
                        </a:rPr>
                        <a:t>9,961</a:t>
                      </a:r>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extLst>
                  <a:ext uri="{0D108BD9-81ED-4DB2-BD59-A6C34878D82A}">
                    <a16:rowId xmlns:a16="http://schemas.microsoft.com/office/drawing/2014/main" val="2791387077"/>
                  </a:ext>
                </a:extLst>
              </a:tr>
              <a:tr h="460826">
                <a:tc>
                  <a:txBody>
                    <a:bodyPr/>
                    <a:lstStyle/>
                    <a:p>
                      <a:pPr algn="l" fontAlgn="b"/>
                      <a:r>
                        <a:rPr lang="en-US" sz="1600" b="0" i="0" u="none" strike="noStrike" kern="1200" dirty="0">
                          <a:solidFill>
                            <a:srgbClr val="000000"/>
                          </a:solidFill>
                          <a:effectLst/>
                          <a:latin typeface="Calibri"/>
                          <a:ea typeface="+mn-ea"/>
                          <a:cs typeface="+mn-cs"/>
                        </a:rPr>
                        <a:t>*Healthcare turnover rate</a:t>
                      </a:r>
                    </a:p>
                  </a:txBody>
                  <a:tcPr marL="7620" marR="7620" marT="7620" marB="0" anchor="ctr"/>
                </a:tc>
                <a:tc>
                  <a:txBody>
                    <a:bodyPr/>
                    <a:lstStyle/>
                    <a:p>
                      <a:pPr algn="ctr" fontAlgn="b"/>
                      <a:r>
                        <a:rPr lang="en-US" sz="1600" b="0" i="0" u="none" strike="noStrike" kern="1200" dirty="0">
                          <a:solidFill>
                            <a:srgbClr val="000000"/>
                          </a:solidFill>
                          <a:effectLst/>
                          <a:latin typeface="Calibri"/>
                          <a:ea typeface="+mn-ea"/>
                          <a:cs typeface="+mn-cs"/>
                        </a:rPr>
                        <a:t>19.5%</a:t>
                      </a:r>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extLst>
                  <a:ext uri="{0D108BD9-81ED-4DB2-BD59-A6C34878D82A}">
                    <a16:rowId xmlns:a16="http://schemas.microsoft.com/office/drawing/2014/main" val="1635556581"/>
                  </a:ext>
                </a:extLst>
              </a:tr>
              <a:tr h="431514">
                <a:tc>
                  <a:txBody>
                    <a:bodyPr/>
                    <a:lstStyle/>
                    <a:p>
                      <a:pPr algn="l" fontAlgn="b"/>
                      <a:r>
                        <a:rPr lang="en-US" sz="1600" b="1" i="0" u="none" strike="noStrike" kern="1200" dirty="0">
                          <a:solidFill>
                            <a:srgbClr val="000000"/>
                          </a:solidFill>
                          <a:effectLst/>
                          <a:latin typeface="Calibri" panose="020F0502020204030204" pitchFamily="34" charset="0"/>
                          <a:ea typeface="+mn-ea"/>
                          <a:cs typeface="+mn-cs"/>
                        </a:rPr>
                        <a:t>Potential lost resources </a:t>
                      </a:r>
                    </a:p>
                  </a:txBody>
                  <a:tcPr marL="7620" marR="7620" marT="7620" marB="0" anchor="ctr"/>
                </a:tc>
                <a:tc>
                  <a:txBody>
                    <a:bodyPr/>
                    <a:lstStyle/>
                    <a:p>
                      <a:pPr algn="ctr" fontAlgn="b"/>
                      <a:r>
                        <a:rPr lang="en-US" sz="1600" b="1" i="0" u="none" strike="noStrike" kern="1200" dirty="0">
                          <a:solidFill>
                            <a:srgbClr val="000000"/>
                          </a:solidFill>
                          <a:effectLst/>
                          <a:latin typeface="Calibri"/>
                          <a:ea typeface="+mn-ea"/>
                          <a:cs typeface="+mn-cs"/>
                        </a:rPr>
                        <a:t>1,942</a:t>
                      </a:r>
                      <a:endParaRPr lang="en-US" sz="1600" b="1" i="0" u="none" strike="noStrike" kern="1200" dirty="0">
                        <a:solidFill>
                          <a:srgbClr val="000000"/>
                        </a:solidFill>
                        <a:effectLst/>
                        <a:latin typeface="Calibri" panose="020F0502020204030204" pitchFamily="34" charset="0"/>
                        <a:ea typeface="+mn-ea"/>
                        <a:cs typeface="+mn-cs"/>
                      </a:endParaRPr>
                    </a:p>
                  </a:txBody>
                  <a:tcPr marL="7620" marR="7620" marT="7620" marB="0" anchor="ctr"/>
                </a:tc>
                <a:extLst>
                  <a:ext uri="{0D108BD9-81ED-4DB2-BD59-A6C34878D82A}">
                    <a16:rowId xmlns:a16="http://schemas.microsoft.com/office/drawing/2014/main" val="829334599"/>
                  </a:ext>
                </a:extLst>
              </a:tr>
              <a:tr h="390519">
                <a:tc>
                  <a:txBody>
                    <a:bodyPr/>
                    <a:lstStyle/>
                    <a:p>
                      <a:pPr algn="l" fontAlgn="b"/>
                      <a:r>
                        <a:rPr lang="en-US" sz="1600" b="0" i="0" u="none" strike="noStrike" dirty="0">
                          <a:solidFill>
                            <a:srgbClr val="000000"/>
                          </a:solidFill>
                          <a:effectLst/>
                          <a:latin typeface="Calibri"/>
                        </a:rPr>
                        <a:t>*Lowest estimate to replace healthcare worker</a:t>
                      </a:r>
                    </a:p>
                  </a:txBody>
                  <a:tcPr marL="0" marR="0" marT="0" marB="0" anchor="ctr"/>
                </a:tc>
                <a:tc>
                  <a:txBody>
                    <a:bodyPr/>
                    <a:lstStyle/>
                    <a:p>
                      <a:pPr lvl="0" algn="ctr">
                        <a:buNone/>
                      </a:pPr>
                      <a:r>
                        <a:rPr lang="en-US" sz="1600" b="0" i="0" u="none" strike="noStrike" dirty="0">
                          <a:solidFill>
                            <a:srgbClr val="000000"/>
                          </a:solidFill>
                          <a:effectLst/>
                          <a:latin typeface="Calibri"/>
                        </a:rPr>
                        <a:t>$28,400</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8137402"/>
                  </a:ext>
                </a:extLst>
              </a:tr>
              <a:tr h="489701">
                <a:tc>
                  <a:txBody>
                    <a:bodyPr/>
                    <a:lstStyle/>
                    <a:p>
                      <a:pPr algn="l" fontAlgn="b"/>
                      <a:r>
                        <a:rPr lang="en-US" sz="1600" b="1" i="0" u="none" strike="noStrike" dirty="0">
                          <a:solidFill>
                            <a:srgbClr val="000000"/>
                          </a:solidFill>
                          <a:effectLst/>
                          <a:latin typeface="Calibri"/>
                        </a:rPr>
                        <a:t>Potential cost of turnover</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1" i="0" u="none" strike="noStrike" dirty="0">
                          <a:solidFill>
                            <a:srgbClr val="000000"/>
                          </a:solidFill>
                          <a:effectLst/>
                          <a:latin typeface="Calibri"/>
                        </a:rPr>
                        <a:t>$55,152,800</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66807734"/>
                  </a:ext>
                </a:extLst>
              </a:tr>
              <a:tr h="489701">
                <a:tc>
                  <a:txBody>
                    <a:bodyPr/>
                    <a:lstStyle/>
                    <a:p>
                      <a:pPr lvl="0" algn="l">
                        <a:buNone/>
                      </a:pPr>
                      <a:r>
                        <a:rPr lang="en-US" sz="1600" b="1" i="0" u="none" strike="noStrike" dirty="0">
                          <a:solidFill>
                            <a:srgbClr val="000000"/>
                          </a:solidFill>
                          <a:effectLst/>
                          <a:latin typeface="Calibri"/>
                        </a:rPr>
                        <a:t>What would a 1% reduction in turnover save?</a:t>
                      </a:r>
                    </a:p>
                  </a:txBody>
                  <a:tcPr marL="0" marR="0" marT="0" marB="0"/>
                </a:tc>
                <a:tc>
                  <a:txBody>
                    <a:bodyPr/>
                    <a:lstStyle/>
                    <a:p>
                      <a:pPr lvl="0" algn="ctr">
                        <a:buNone/>
                      </a:pPr>
                      <a:r>
                        <a:rPr lang="en-US" sz="1600" b="1" i="0" u="none" strike="noStrike" dirty="0">
                          <a:solidFill>
                            <a:srgbClr val="000000"/>
                          </a:solidFill>
                          <a:effectLst/>
                          <a:latin typeface="Calibri"/>
                        </a:rPr>
                        <a:t>$2,811,600</a:t>
                      </a:r>
                    </a:p>
                  </a:txBody>
                  <a:tcPr marL="0" marR="0" marT="0" marB="0"/>
                </a:tc>
                <a:extLst>
                  <a:ext uri="{0D108BD9-81ED-4DB2-BD59-A6C34878D82A}">
                    <a16:rowId xmlns:a16="http://schemas.microsoft.com/office/drawing/2014/main" val="3633978992"/>
                  </a:ext>
                </a:extLst>
              </a:tr>
            </a:tbl>
          </a:graphicData>
        </a:graphic>
      </p:graphicFrame>
    </p:spTree>
    <p:extLst>
      <p:ext uri="{BB962C8B-B14F-4D97-AF65-F5344CB8AC3E}">
        <p14:creationId xmlns:p14="http://schemas.microsoft.com/office/powerpoint/2010/main" val="26138827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Why Inovalon SMARTFORCE?</a:t>
            </a:r>
          </a:p>
        </p:txBody>
      </p:sp>
      <p:sp>
        <p:nvSpPr>
          <p:cNvPr id="8" name="Text Placeholder 7"/>
          <p:cNvSpPr>
            <a:spLocks noGrp="1"/>
          </p:cNvSpPr>
          <p:nvPr>
            <p:ph type="body" sz="quarter" idx="15"/>
          </p:nvPr>
        </p:nvSpPr>
        <p:spPr>
          <a:xfrm>
            <a:off x="141288" y="1371962"/>
            <a:ext cx="11328401" cy="5333638"/>
          </a:xfrm>
        </p:spPr>
        <p:txBody>
          <a:bodyPr/>
          <a:lstStyle/>
          <a:p>
            <a:pPr algn="l"/>
            <a:r>
              <a:rPr lang="en-US" sz="2000" b="1" dirty="0"/>
              <a:t>SMARTFORCE continues to be the top-ranking mobile app in its class!</a:t>
            </a:r>
          </a:p>
          <a:p>
            <a:pPr marL="664340" lvl="1" indent="-342900"/>
            <a:r>
              <a:rPr lang="en-US" sz="2000" dirty="0">
                <a:latin typeface="Avenir Next LT Pro" panose="020B0504020202020204" pitchFamily="34" charset="0"/>
              </a:rPr>
              <a:t>Rating 4.7 / 5 with &gt; 17,000+ reviews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How we set ourselves apart of the rest: </a:t>
            </a:r>
          </a:p>
          <a:p>
            <a:pPr marL="825061" lvl="1" indent="-342900">
              <a:buFont typeface="Arial" panose="020B0604020202020204" pitchFamily="34" charset="0"/>
              <a:buChar char="•"/>
            </a:pPr>
            <a:r>
              <a:rPr lang="en-US" dirty="0">
                <a:latin typeface="Avenir Next LT Pro" panose="020B0504020202020204" pitchFamily="34" charset="0"/>
              </a:rPr>
              <a:t>100% healthcare </a:t>
            </a:r>
          </a:p>
          <a:p>
            <a:pPr marL="825061" lvl="1" indent="-342900">
              <a:buFont typeface="Arial" panose="020B0604020202020204" pitchFamily="34" charset="0"/>
              <a:buChar char="•"/>
            </a:pPr>
            <a:r>
              <a:rPr lang="en-US" dirty="0">
                <a:latin typeface="Avenir Next LT Pro" panose="020B0504020202020204" pitchFamily="34" charset="0"/>
              </a:rPr>
              <a:t>One stop shop for your workforce solutions</a:t>
            </a:r>
          </a:p>
          <a:p>
            <a:pPr marL="825061" lvl="1" indent="-342900">
              <a:buFont typeface="Arial" panose="020B0604020202020204" pitchFamily="34" charset="0"/>
              <a:buChar char="•"/>
            </a:pPr>
            <a:r>
              <a:rPr lang="en-US" dirty="0">
                <a:latin typeface="Avenir Next LT Pro" panose="020B0504020202020204" pitchFamily="34" charset="0"/>
              </a:rPr>
              <a:t>Excels at simplifying complexities </a:t>
            </a:r>
          </a:p>
          <a:p>
            <a:pPr marL="825061" lvl="1" indent="-342900">
              <a:buFont typeface="Arial" panose="020B0604020202020204" pitchFamily="34" charset="0"/>
              <a:buChar char="•"/>
            </a:pPr>
            <a:r>
              <a:rPr lang="en-US" dirty="0">
                <a:latin typeface="Avenir Next LT Pro" panose="020B0504020202020204" pitchFamily="34" charset="0"/>
              </a:rPr>
              <a:t>We understand the flexibility needed to meet unique needs</a:t>
            </a:r>
          </a:p>
          <a:p>
            <a:pPr marL="825061" lvl="1" indent="-342900">
              <a:buFont typeface="Arial" panose="020B0604020202020204" pitchFamily="34" charset="0"/>
              <a:buChar char="•"/>
            </a:pPr>
            <a:r>
              <a:rPr lang="en-US" dirty="0">
                <a:latin typeface="Avenir Next LT Pro" panose="020B0504020202020204" pitchFamily="34" charset="0"/>
              </a:rPr>
              <a:t>Importance on security and data protection </a:t>
            </a:r>
          </a:p>
          <a:p>
            <a:pPr marL="825061" lvl="1" indent="-342900">
              <a:buFont typeface="Arial" panose="020B0604020202020204" pitchFamily="34" charset="0"/>
              <a:buChar char="•"/>
            </a:pPr>
            <a:r>
              <a:rPr lang="en-US" dirty="0">
                <a:latin typeface="Avenir Next LT Pro" panose="020B0504020202020204" pitchFamily="34" charset="0"/>
              </a:rPr>
              <a:t>Training … in </a:t>
            </a:r>
            <a:r>
              <a:rPr lang="en-US" i="1" dirty="0">
                <a:latin typeface="Avenir Next LT Pro" panose="020B0504020202020204" pitchFamily="34" charset="0"/>
              </a:rPr>
              <a:t>your </a:t>
            </a:r>
            <a:r>
              <a:rPr lang="en-US" dirty="0">
                <a:latin typeface="Avenir Next LT Pro" panose="020B0504020202020204" pitchFamily="34" charset="0"/>
              </a:rPr>
              <a:t>configured environment (not a demo instance)</a:t>
            </a:r>
          </a:p>
          <a:p>
            <a:pPr marL="825061" lvl="1" indent="-342900">
              <a:buFont typeface="Arial" panose="020B0604020202020204" pitchFamily="34" charset="0"/>
              <a:buChar char="•"/>
            </a:pPr>
            <a:r>
              <a:rPr lang="en-US" dirty="0">
                <a:latin typeface="Avenir Next LT Pro" panose="020B0504020202020204" pitchFamily="34" charset="0"/>
              </a:rPr>
              <a:t>Professional, remote implementation team does the heavy lifting</a:t>
            </a:r>
          </a:p>
          <a:p>
            <a:pPr marL="825061" lvl="1" indent="-342900">
              <a:buFont typeface="Arial" panose="020B0604020202020204" pitchFamily="34" charset="0"/>
              <a:buChar char="•"/>
            </a:pPr>
            <a:r>
              <a:rPr lang="en-US" dirty="0">
                <a:latin typeface="Avenir Next LT Pro" panose="020B0504020202020204" pitchFamily="34" charset="0"/>
              </a:rPr>
              <a:t>Constantly innovating to meet your needs</a:t>
            </a:r>
          </a:p>
          <a:p>
            <a:pPr marL="825061" lvl="1" indent="-342900">
              <a:buFont typeface="Arial" panose="020B0604020202020204" pitchFamily="34" charset="0"/>
              <a:buChar char="•"/>
            </a:pPr>
            <a:r>
              <a:rPr lang="en-US" b="1" dirty="0">
                <a:latin typeface="Avenir Next LT Pro" panose="020B0504020202020204" pitchFamily="34" charset="0"/>
              </a:rPr>
              <a:t>We are committed to your success!</a:t>
            </a:r>
          </a:p>
          <a:p>
            <a:endParaRPr lang="en-US" dirty="0"/>
          </a:p>
        </p:txBody>
      </p:sp>
      <p:pic>
        <p:nvPicPr>
          <p:cNvPr id="3" name="Picture 4" descr="Graphical user interface, text, application&#10;&#10;Description automatically generated">
            <a:extLst>
              <a:ext uri="{FF2B5EF4-FFF2-40B4-BE49-F238E27FC236}">
                <a16:creationId xmlns:a16="http://schemas.microsoft.com/office/drawing/2014/main" id="{C5F33342-FA8C-462C-8D63-88E85ADF913B}"/>
              </a:ext>
            </a:extLst>
          </p:cNvPr>
          <p:cNvPicPr>
            <a:picLocks noChangeAspect="1"/>
          </p:cNvPicPr>
          <p:nvPr/>
        </p:nvPicPr>
        <p:blipFill>
          <a:blip r:embed="rId3"/>
          <a:stretch>
            <a:fillRect/>
          </a:stretch>
        </p:blipFill>
        <p:spPr>
          <a:xfrm>
            <a:off x="8907147" y="801089"/>
            <a:ext cx="3059952" cy="5439914"/>
          </a:xfrm>
          <a:prstGeom prst="rect">
            <a:avLst/>
          </a:prstGeom>
          <a:ln w="28575">
            <a:solidFill>
              <a:srgbClr val="97CA3D"/>
            </a:solidFill>
          </a:ln>
        </p:spPr>
      </p:pic>
    </p:spTree>
    <p:extLst>
      <p:ext uri="{BB962C8B-B14F-4D97-AF65-F5344CB8AC3E}">
        <p14:creationId xmlns:p14="http://schemas.microsoft.com/office/powerpoint/2010/main" val="33537693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a:t>Staffing Insights</a:t>
            </a:r>
          </a:p>
          <a:p>
            <a:r>
              <a:rPr lang="en-US" sz="1800"/>
              <a:t>SMARTFORCE Dashboards</a:t>
            </a:r>
          </a:p>
        </p:txBody>
      </p:sp>
    </p:spTree>
    <p:extLst>
      <p:ext uri="{BB962C8B-B14F-4D97-AF65-F5344CB8AC3E}">
        <p14:creationId xmlns:p14="http://schemas.microsoft.com/office/powerpoint/2010/main" val="914132099"/>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OV PPT template (2021)">
  <a:themeElements>
    <a:clrScheme name="Inovalon">
      <a:dk1>
        <a:srgbClr val="000000"/>
      </a:dk1>
      <a:lt1>
        <a:srgbClr val="FFFFFF"/>
      </a:lt1>
      <a:dk2>
        <a:srgbClr val="000000"/>
      </a:dk2>
      <a:lt2>
        <a:srgbClr val="808080"/>
      </a:lt2>
      <a:accent1>
        <a:srgbClr val="003D79"/>
      </a:accent1>
      <a:accent2>
        <a:srgbClr val="96C75B"/>
      </a:accent2>
      <a:accent3>
        <a:srgbClr val="E6E7E8"/>
      </a:accent3>
      <a:accent4>
        <a:srgbClr val="031F4C"/>
      </a:accent4>
      <a:accent5>
        <a:srgbClr val="C6E199"/>
      </a:accent5>
      <a:accent6>
        <a:srgbClr val="0C619C"/>
      </a:accent6>
      <a:hlink>
        <a:srgbClr val="96C75B"/>
      </a:hlink>
      <a:folHlink>
        <a:srgbClr val="9C9B9B"/>
      </a:folHlink>
    </a:clrScheme>
    <a:fontScheme name="MedAssurant Fonts">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smtClean="0">
            <a:ln>
              <a:noFill/>
            </a:ln>
            <a:solidFill>
              <a:schemeClr val="bg1"/>
            </a:solidFill>
            <a:effectLst/>
            <a:latin typeface="+mn-lt"/>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Sans" charset="0"/>
            <a:ea typeface="ヒラギノ角ゴ ProN W3" charset="-128"/>
            <a:cs typeface="ヒラギノ角ゴ ProN W3" charset="-128"/>
            <a:sym typeface="GillSans" charset="0"/>
          </a:defRPr>
        </a:defPPr>
      </a:lstStyle>
    </a:lnDef>
    <a:txDef>
      <a:spPr bwMode="auto">
        <a:noFill/>
        <a:ln w="12700">
          <a:noFill/>
          <a:miter lim="800000"/>
          <a:headEnd/>
          <a:tailEnd/>
        </a:ln>
      </a:spPr>
      <a:bodyPr wrap="square" lIns="50800" tIns="50800" rIns="50800" bIns="50800" rtlCol="0">
        <a:prstTxWarp prst="textNoShape">
          <a:avLst/>
        </a:prstTxWarp>
        <a:spAutoFit/>
      </a:bodyPr>
      <a:lstStyle>
        <a:defPPr algn="l" eaLnBrk="0" hangingPunct="0">
          <a:spcBef>
            <a:spcPts val="0"/>
          </a:spcBef>
          <a:buSzPct val="58000"/>
          <a:defRPr sz="1400" kern="0" dirty="0" smtClean="0">
            <a:latin typeface="+mn-lt"/>
            <a:ea typeface="+mn-ea"/>
            <a:cs typeface="+mn-cs"/>
            <a:sym typeface="Calibri" charset="0"/>
          </a:defRPr>
        </a:defPPr>
      </a:lstStyle>
    </a:tx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OV Corporate PPT Template SMARTFORCE DCH 10.26.2021.potx" id="{D29650B9-BD64-4E22-BC17-14FF1FBE72C1}" vid="{C705FE37-5AA5-4AC3-BB65-AB01E7C718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D991CC26C9A94091DD2A8806719E21" ma:contentTypeVersion="13" ma:contentTypeDescription="Create a new document." ma:contentTypeScope="" ma:versionID="40aaaea4742c9c0bfa1af14d2067e3a0">
  <xsd:schema xmlns:xsd="http://www.w3.org/2001/XMLSchema" xmlns:xs="http://www.w3.org/2001/XMLSchema" xmlns:p="http://schemas.microsoft.com/office/2006/metadata/properties" xmlns:ns2="cb3dd5b6-4627-419c-92d6-fc750cf38813" xmlns:ns3="b89d8916-b0d9-45b9-a75f-6a1939002eab" targetNamespace="http://schemas.microsoft.com/office/2006/metadata/properties" ma:root="true" ma:fieldsID="3b209b6a645f9d72ccd59bb40a4966e7" ns2:_="" ns3:_="">
    <xsd:import namespace="cb3dd5b6-4627-419c-92d6-fc750cf38813"/>
    <xsd:import namespace="b89d8916-b0d9-45b9-a75f-6a1939002e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dd5b6-4627-419c-92d6-fc750cf388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9d8916-b0d9-45b9-a75f-6a1939002e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E558E6-1A9E-4FF7-9C91-569C6A2670A5}">
  <ds:schemaRefs>
    <ds:schemaRef ds:uri="b89d8916-b0d9-45b9-a75f-6a1939002eab"/>
    <ds:schemaRef ds:uri="cb3dd5b6-4627-419c-92d6-fc750cf388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F41A8AE-3EEF-4FD7-AA00-2E4F09711D77}">
  <ds:schemaRefs>
    <ds:schemaRef ds:uri="http://schemas.microsoft.com/sharepoint/v3/contenttype/forms"/>
  </ds:schemaRefs>
</ds:datastoreItem>
</file>

<file path=customXml/itemProps3.xml><?xml version="1.0" encoding="utf-8"?>
<ds:datastoreItem xmlns:ds="http://schemas.openxmlformats.org/officeDocument/2006/customXml" ds:itemID="{8A02AB87-BC99-43E9-AC54-B70F934EAE57}">
  <ds:schemaRefs>
    <ds:schemaRef ds:uri="b89d8916-b0d9-45b9-a75f-6a1939002eab"/>
    <ds:schemaRef ds:uri="cb3dd5b6-4627-419c-92d6-fc750cf388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INOV Corporate PPT Template SMARTFORCE DCH 10.26.2021</Template>
  <TotalTime>0</TotalTime>
  <Words>1652</Words>
  <Application>Microsoft Office PowerPoint</Application>
  <PresentationFormat>Widescreen</PresentationFormat>
  <Paragraphs>211</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INOV PPT template (2021)</vt:lpstr>
      <vt:lpstr>PowerPoint Presentation</vt:lpstr>
      <vt:lpstr>Our history of innovation</vt:lpstr>
      <vt:lpstr>PowerPoint Presentation</vt:lpstr>
      <vt:lpstr>PowerPoint Presentation</vt:lpstr>
      <vt:lpstr>Yesterday’s tools are out of step with meeting today’s challenges.  </vt:lpstr>
      <vt:lpstr>The opportunity in modernizing </vt:lpstr>
      <vt:lpstr>Staffing Insights Assessment</vt:lpstr>
      <vt:lpstr>Why Inovalon SMARTFORCE?</vt:lpstr>
      <vt:lpstr>PowerPoint Presentation</vt:lpstr>
      <vt:lpstr>Financial Dashboards</vt:lpstr>
      <vt:lpstr>Scheduling Health</vt:lpstr>
      <vt:lpstr>Staff Health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Dellas Hustead</dc:creator>
  <cp:lastModifiedBy>Magen Benitez</cp:lastModifiedBy>
  <cp:revision>7</cp:revision>
  <cp:lastPrinted>2018-03-06T19:18:31Z</cp:lastPrinted>
  <dcterms:created xsi:type="dcterms:W3CDTF">2022-02-10T14:04:35Z</dcterms:created>
  <dcterms:modified xsi:type="dcterms:W3CDTF">2022-02-17T23:28:38Z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0x01010031D991CC26C9A94091DD2A8806719E21</vt:lpwstr>
  </property>
</Properties>
</file>